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stan Pommery" initials="TP" lastIdx="1" clrIdx="0">
    <p:extLst>
      <p:ext uri="{19B8F6BF-5375-455C-9EA6-DF929625EA0E}">
        <p15:presenceInfo xmlns:p15="http://schemas.microsoft.com/office/powerpoint/2012/main" userId="66ed87fa33ca31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7D69E-3407-41B8-9F00-D878510DCFA0}" type="datetimeFigureOut">
              <a:rPr lang="fr-FR" smtClean="0"/>
              <a:t>17/11/2018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91E17-AFF0-4F8D-BE22-44BB28637E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667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BC73B0-A54A-42A3-9787-FE2D8A73B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A4206FB-B7D3-48FA-9040-603979B3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E62E68-3925-48F4-8EBE-1CD992D54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F57CE-44A1-40A7-9DA7-E2204B43CCC3}" type="datetime1">
              <a:rPr lang="fr-FR" smtClean="0"/>
              <a:t>17/11/2018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589B2C-4310-4FF7-8FD2-B3CC9092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E3DB92-9EC7-46D3-B15A-155F7A63C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77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28EAF4-1883-4B99-95FC-4CCF972E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3A64C94-FEE9-4502-994F-66D1AC81F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B5F024-6F1D-4A27-85BE-4FDBE8A8D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4E59-F0EE-4F0C-BD81-986B4584AA84}" type="datetime1">
              <a:rPr lang="fr-FR" smtClean="0"/>
              <a:t>17/11/2018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D1414C-D6D4-4F94-BDB1-8428BFE9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D7EC68-5E3A-49F3-BC59-5EAB3BA50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280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72231AE-27E0-415E-A5A9-99F2B5D70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952A5F6-E4FF-4D5B-8519-C623CD19E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EF7DEE-8944-4B03-93D8-97A3C2746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4C274-8972-42EC-99D4-5D7C12ED969D}" type="datetime1">
              <a:rPr lang="fr-FR" smtClean="0"/>
              <a:t>17/11/2018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79F9B8-DA36-4761-B402-11A1E323E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EFD6B2-E04C-4C03-A056-2EF0E877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373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63F19-9ABD-4232-BC11-73DA420E9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034118-66B5-4E8F-8D2A-36312F046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334AB-02EE-4F7A-A610-FDBB7DE3E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5C213-B396-432F-9229-B4FAC12A2FBB}" type="datetime1">
              <a:rPr lang="fr-FR" smtClean="0"/>
              <a:t>17/11/2018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ABB3A2-7D14-4D31-9928-D3B771FAD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098B5D-E39F-48DD-9EBA-5B4C68133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6744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0C2DE9-F0AB-4E7B-AB15-69D25AC9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45011A-D504-47F0-974F-4BE3D61D0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928016-6200-446B-9227-47152EEC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4200-495B-40B8-AEFA-211FEA12D3EB}" type="datetime1">
              <a:rPr lang="fr-FR" smtClean="0"/>
              <a:t>17/11/2018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C554A5-02B7-49A8-9000-F426DF5B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EF4AE8-38DB-4645-8F30-A9D8EBBF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190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F597B7-9E65-4454-BDBC-5B591618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C0135A-7027-466D-B8AD-A4FCE999F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8AD32E7-1DBE-4DD2-BE3C-26ECE6CA3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24147C-49BE-44B5-8387-64BCA5AC5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75CD7-6F7A-46D1-875C-ED402445B753}" type="datetime1">
              <a:rPr lang="fr-FR" smtClean="0"/>
              <a:t>17/11/2018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137B4B-B463-498A-BD1A-2525A2044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36E6B38-AB56-4C28-8AC2-98811C924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485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74A099-5923-4EDE-BE99-306D6A06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331775-C379-46FD-9EEC-E9FA9EC7F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FD78D94-FA8A-4E6A-9601-ED34CEF56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E7AFC5D-90E1-4B95-9DF2-AD02B18E51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103E28A-D927-459A-B35C-9A7B17287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15FBB1D-B194-4F86-8236-BBE36A655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DCF93-7B8A-4D91-9006-EA69ED34851A}" type="datetime1">
              <a:rPr lang="fr-FR" smtClean="0"/>
              <a:t>17/11/2018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297DB58-B144-426B-AD50-DC50281CD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CA28AF2-3445-4827-9BEC-32F435CBD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4120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BC850-0321-4B4B-B2E0-ECF01CF5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6872DE-E85E-49E0-99DC-3648FACC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E065-5759-4360-94F7-64C3D21C84F1}" type="datetime1">
              <a:rPr lang="fr-FR" smtClean="0"/>
              <a:t>17/11/2018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F05C98-9F8E-45B0-BF98-2D536062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88BC39-72F1-46F7-86C0-565C668F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942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1AC813C-EA80-42FB-B0CB-CA3568E57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3B6D-9AF8-4CF5-81A9-E57BBBFC2D65}" type="datetime1">
              <a:rPr lang="fr-FR" smtClean="0"/>
              <a:t>17/11/2018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69FF12-2ECA-4C94-8409-43D95B10E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3B548B-8E55-4C3C-AF74-FA71E094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060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CECE36-66E8-4506-A749-8BF3531B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0B4B91-53C6-4077-9792-41A72DE67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991CBBF-36A2-493E-89BD-E52DE3F4E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F73714-D028-46F7-B17D-F6FD75677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9A17-BC7B-4249-9287-1A399166D8A9}" type="datetime1">
              <a:rPr lang="fr-FR" smtClean="0"/>
              <a:t>17/11/2018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92E4CE-E59A-4F84-892D-9B3E4E57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11A3BBB-BD27-4C3A-B116-FED8721F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1655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37AE0F-9F30-4A37-B240-584855726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263C44E-0226-470D-882F-7A551D63E1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673955-A79E-479D-9852-098519F67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0327F3E-9316-45C5-933D-28584EC93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6317-317F-4921-A290-B29C0B791095}" type="datetime1">
              <a:rPr lang="fr-FR" smtClean="0"/>
              <a:t>17/11/2018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BFD5E4-BDAE-41A4-9841-0D53F9C3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7D1BCE-72A5-465E-8B92-B6152ED67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9508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3C11AFA-F7C4-44E1-A350-460D0D7F0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AA2BA0-3CD4-456E-9FF1-E8D3EA6E3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380784-07AC-4A4A-ACB2-55DCD0EB6E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D9952-8E5A-48B6-9079-A54F943A83DB}" type="datetime1">
              <a:rPr lang="fr-FR" smtClean="0"/>
              <a:t>17/11/2018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3A41D4-89E0-4E53-850C-A8520C4D6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4192A7-A9F5-40DE-B745-B3781333D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D02CF-2DB3-49C2-AB42-472B2FFDD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78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39C3C0-16A1-4665-B130-F9BEE011080D}"/>
              </a:ext>
            </a:extLst>
          </p:cNvPr>
          <p:cNvSpPr/>
          <p:nvPr/>
        </p:nvSpPr>
        <p:spPr>
          <a:xfrm>
            <a:off x="0" y="0"/>
            <a:ext cx="12192000" cy="3063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/>
              <a:t>SOUTENANCE DE PROJET </a:t>
            </a:r>
          </a:p>
          <a:p>
            <a:pPr algn="ctr"/>
            <a:r>
              <a:rPr lang="fr-FR" sz="6000" dirty="0"/>
              <a:t>ANNEE 1 </a:t>
            </a: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09FB8693-01BA-4E27-A7F4-35BA95064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5"/>
            <a:ext cx="10515600" cy="365125"/>
          </a:xfrm>
        </p:spPr>
        <p:txBody>
          <a:bodyPr/>
          <a:lstStyle/>
          <a:p>
            <a:r>
              <a:rPr lang="fr-FR" dirty="0"/>
              <a:t>POMMERY Tristan | SCHUBNEL Thomas | REGALL Nicolas | CARRE Etienne – A1 – Novembre 2018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D5337EF-FCCA-4008-8937-7B63B32EA2A9}"/>
              </a:ext>
            </a:extLst>
          </p:cNvPr>
          <p:cNvCxnSpPr>
            <a:cxnSpLocks/>
          </p:cNvCxnSpPr>
          <p:nvPr/>
        </p:nvCxnSpPr>
        <p:spPr>
          <a:xfrm>
            <a:off x="2068830" y="6346190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853F6172-261C-4000-8423-44A67FEA6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" y="4179023"/>
            <a:ext cx="3533775" cy="9715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7C87393-5D27-4DC7-9A6A-8A5A2418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4700183"/>
            <a:ext cx="1562100" cy="142875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BB6D3DD-2B39-48EA-A776-50166DF3ABBB}"/>
              </a:ext>
            </a:extLst>
          </p:cNvPr>
          <p:cNvSpPr txBox="1"/>
          <p:nvPr/>
        </p:nvSpPr>
        <p:spPr>
          <a:xfrm>
            <a:off x="3231832" y="3178034"/>
            <a:ext cx="57283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/>
              <a:t>Projet Fondamentaux Scientifiques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ED6617A-3316-4985-973A-F9B368812D5C}"/>
              </a:ext>
            </a:extLst>
          </p:cNvPr>
          <p:cNvSpPr txBox="1"/>
          <p:nvPr/>
        </p:nvSpPr>
        <p:spPr>
          <a:xfrm>
            <a:off x="7448550" y="4113593"/>
            <a:ext cx="406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Du 12/11/2018 au 19/11/2018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059CC01-C70A-4270-9386-59913520BB6E}"/>
              </a:ext>
            </a:extLst>
          </p:cNvPr>
          <p:cNvSpPr txBox="1"/>
          <p:nvPr/>
        </p:nvSpPr>
        <p:spPr>
          <a:xfrm>
            <a:off x="7448550" y="4557173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Pilote de formation et Projet : </a:t>
            </a:r>
            <a:r>
              <a:rPr lang="fr-FR" b="1" dirty="0"/>
              <a:t>KISTER Mathieu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9E242CC-3241-494E-93BE-3642060D633A}"/>
              </a:ext>
            </a:extLst>
          </p:cNvPr>
          <p:cNvSpPr txBox="1"/>
          <p:nvPr/>
        </p:nvSpPr>
        <p:spPr>
          <a:xfrm>
            <a:off x="7448550" y="5055632"/>
            <a:ext cx="401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Aides pour le projet : </a:t>
            </a:r>
          </a:p>
          <a:p>
            <a:r>
              <a:rPr lang="fr-FR" dirty="0"/>
              <a:t>- KLEIN Alexandre – A5</a:t>
            </a:r>
          </a:p>
          <a:p>
            <a:r>
              <a:rPr lang="fr-FR" dirty="0"/>
              <a:t>- HEBINGER Lucas – A5</a:t>
            </a:r>
          </a:p>
        </p:txBody>
      </p:sp>
    </p:spTree>
    <p:extLst>
      <p:ext uri="{BB962C8B-B14F-4D97-AF65-F5344CB8AC3E}">
        <p14:creationId xmlns:p14="http://schemas.microsoft.com/office/powerpoint/2010/main" val="1281382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735D7E-A7D1-4CCF-BC46-017B1FA0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470" y="137477"/>
            <a:ext cx="4671060" cy="67468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Module 3.1 - Cardio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F92AE8-218A-4845-904A-CC8A683E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5"/>
            <a:ext cx="10515600" cy="365125"/>
          </a:xfrm>
        </p:spPr>
        <p:txBody>
          <a:bodyPr/>
          <a:lstStyle/>
          <a:p>
            <a:r>
              <a:rPr lang="fr-FR" dirty="0"/>
              <a:t>POMMERY Tristan | SCHUBNEL Thomas | REGALL Nicolas | CARRE Etienne – A1 – Novembre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56BD33-1F62-43AB-B82B-1AEF7648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10</a:t>
            </a:fld>
            <a:r>
              <a:rPr lang="fr-FR" dirty="0"/>
              <a:t>/21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93A60-7000-4C18-9D3C-CDDE18BEDFFE}"/>
              </a:ext>
            </a:extLst>
          </p:cNvPr>
          <p:cNvSpPr/>
          <p:nvPr/>
        </p:nvSpPr>
        <p:spPr>
          <a:xfrm>
            <a:off x="0" y="0"/>
            <a:ext cx="125730" cy="6176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C485E-5190-4631-A0CD-1663B7D10825}"/>
              </a:ext>
            </a:extLst>
          </p:cNvPr>
          <p:cNvSpPr/>
          <p:nvPr/>
        </p:nvSpPr>
        <p:spPr>
          <a:xfrm rot="5400000">
            <a:off x="5462587" y="-5464493"/>
            <a:ext cx="125730" cy="1105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CF148B-D7B6-4890-94A7-4A50D0E337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40" y="-11748"/>
            <a:ext cx="1927860" cy="926147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568177-5656-4202-A4C6-78D63B546742}"/>
              </a:ext>
            </a:extLst>
          </p:cNvPr>
          <p:cNvCxnSpPr>
            <a:cxnSpLocks/>
          </p:cNvCxnSpPr>
          <p:nvPr/>
        </p:nvCxnSpPr>
        <p:spPr>
          <a:xfrm>
            <a:off x="2068830" y="6346190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8064A83-07B2-4E18-BBE6-03A03C1DEA91}"/>
              </a:ext>
            </a:extLst>
          </p:cNvPr>
          <p:cNvSpPr/>
          <p:nvPr/>
        </p:nvSpPr>
        <p:spPr>
          <a:xfrm>
            <a:off x="9627870" y="926146"/>
            <a:ext cx="25641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/>
              <a:t>I – Analyse du sujet</a:t>
            </a:r>
          </a:p>
          <a:p>
            <a:pPr algn="just"/>
            <a:r>
              <a:rPr lang="fr-FR" sz="1400" dirty="0"/>
              <a:t>II – Présentation des membres </a:t>
            </a:r>
          </a:p>
          <a:p>
            <a:pPr algn="just"/>
            <a:r>
              <a:rPr lang="fr-FR" sz="1400" dirty="0"/>
              <a:t>III – Gestion de projet</a:t>
            </a:r>
          </a:p>
          <a:p>
            <a:pPr algn="just"/>
            <a:r>
              <a:rPr lang="fr-FR" sz="1400" b="1" dirty="0"/>
              <a:t>IV – Exécution des tâches</a:t>
            </a:r>
          </a:p>
          <a:p>
            <a:pPr algn="just"/>
            <a:r>
              <a:rPr lang="fr-FR" sz="1400" dirty="0"/>
              <a:t>V – Problèmes rencontrés</a:t>
            </a:r>
          </a:p>
          <a:p>
            <a:pPr algn="just"/>
            <a:r>
              <a:rPr lang="fr-FR" sz="1400" dirty="0"/>
              <a:t>VI – Ajouts potentiels</a:t>
            </a:r>
          </a:p>
          <a:p>
            <a:pPr algn="just"/>
            <a:r>
              <a:rPr lang="fr-FR" sz="1400" dirty="0"/>
              <a:t>VII – Bilans et conclusions</a:t>
            </a:r>
          </a:p>
          <a:p>
            <a:pPr algn="just"/>
            <a:r>
              <a:rPr lang="fr-FR" sz="1400" dirty="0"/>
              <a:t>VIII – Conclusions personnelles</a:t>
            </a:r>
          </a:p>
        </p:txBody>
      </p:sp>
      <p:pic>
        <p:nvPicPr>
          <p:cNvPr id="2050" name="Picture 2" descr="RÃ©sultat de recherche d'images pour &quot;logo arduino&quot;">
            <a:extLst>
              <a:ext uri="{FF2B5EF4-FFF2-40B4-BE49-F238E27FC236}">
                <a16:creationId xmlns:a16="http://schemas.microsoft.com/office/drawing/2014/main" id="{CD9888F1-8A89-4A75-9597-FB803141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40052"/>
            <a:ext cx="5265330" cy="22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4CA5EF0-30A7-4D09-9BA9-49DB21F7A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" y="1130398"/>
            <a:ext cx="4297680" cy="3223260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823548A-5B6B-4FB1-93B2-364584A3A8C5}"/>
              </a:ext>
            </a:extLst>
          </p:cNvPr>
          <p:cNvCxnSpPr>
            <a:cxnSpLocks/>
          </p:cNvCxnSpPr>
          <p:nvPr/>
        </p:nvCxnSpPr>
        <p:spPr>
          <a:xfrm>
            <a:off x="2068830" y="897889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331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A3388E5D-D662-4FD5-88D1-8506E7FF1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351" y="1524159"/>
            <a:ext cx="3008947" cy="401192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5735D7E-A7D1-4CCF-BC46-017B1FA0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930" y="207485"/>
            <a:ext cx="6454140" cy="57070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Module 3.2 – Cœur de </a:t>
            </a:r>
            <a:r>
              <a:rPr lang="fr-FR" dirty="0" err="1"/>
              <a:t>LEDs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F92AE8-218A-4845-904A-CC8A683E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5"/>
            <a:ext cx="10515600" cy="365125"/>
          </a:xfrm>
        </p:spPr>
        <p:txBody>
          <a:bodyPr/>
          <a:lstStyle/>
          <a:p>
            <a:r>
              <a:rPr lang="fr-FR" dirty="0"/>
              <a:t>POMMERY Tristan | SCHUBNEL Thomas | REGALL Nicolas | CARRE Etienne – A1 – Novembre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56BD33-1F62-43AB-B82B-1AEF7648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11</a:t>
            </a:fld>
            <a:r>
              <a:rPr lang="fr-FR" dirty="0"/>
              <a:t>/21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93A60-7000-4C18-9D3C-CDDE18BEDFFE}"/>
              </a:ext>
            </a:extLst>
          </p:cNvPr>
          <p:cNvSpPr/>
          <p:nvPr/>
        </p:nvSpPr>
        <p:spPr>
          <a:xfrm>
            <a:off x="0" y="0"/>
            <a:ext cx="125730" cy="6176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C485E-5190-4631-A0CD-1663B7D10825}"/>
              </a:ext>
            </a:extLst>
          </p:cNvPr>
          <p:cNvSpPr/>
          <p:nvPr/>
        </p:nvSpPr>
        <p:spPr>
          <a:xfrm rot="5400000">
            <a:off x="5462587" y="-5464493"/>
            <a:ext cx="125730" cy="1105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CF148B-D7B6-4890-94A7-4A50D0E3378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40" y="-11748"/>
            <a:ext cx="1927860" cy="926147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568177-5656-4202-A4C6-78D63B546742}"/>
              </a:ext>
            </a:extLst>
          </p:cNvPr>
          <p:cNvCxnSpPr>
            <a:cxnSpLocks/>
          </p:cNvCxnSpPr>
          <p:nvPr/>
        </p:nvCxnSpPr>
        <p:spPr>
          <a:xfrm>
            <a:off x="2068830" y="6346190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4F6DC9A-5452-4A72-A159-3E866F2F749A}"/>
              </a:ext>
            </a:extLst>
          </p:cNvPr>
          <p:cNvSpPr/>
          <p:nvPr/>
        </p:nvSpPr>
        <p:spPr>
          <a:xfrm>
            <a:off x="9627870" y="926146"/>
            <a:ext cx="25641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/>
              <a:t>I – Analyse du sujet</a:t>
            </a:r>
          </a:p>
          <a:p>
            <a:pPr algn="just"/>
            <a:r>
              <a:rPr lang="fr-FR" sz="1400" dirty="0"/>
              <a:t>II – Présentation des membres </a:t>
            </a:r>
          </a:p>
          <a:p>
            <a:pPr algn="just"/>
            <a:r>
              <a:rPr lang="fr-FR" sz="1400" dirty="0"/>
              <a:t>III – Gestion de projet</a:t>
            </a:r>
          </a:p>
          <a:p>
            <a:pPr algn="just"/>
            <a:r>
              <a:rPr lang="fr-FR" sz="1400" b="1" dirty="0"/>
              <a:t>IV – Exécution des tâches</a:t>
            </a:r>
          </a:p>
          <a:p>
            <a:pPr algn="just"/>
            <a:r>
              <a:rPr lang="fr-FR" sz="1400" dirty="0"/>
              <a:t>V – Problèmes rencontrés</a:t>
            </a:r>
          </a:p>
          <a:p>
            <a:pPr algn="just"/>
            <a:r>
              <a:rPr lang="fr-FR" sz="1400" dirty="0"/>
              <a:t>VI – Ajouts potentiels</a:t>
            </a:r>
          </a:p>
          <a:p>
            <a:pPr algn="just"/>
            <a:r>
              <a:rPr lang="fr-FR" sz="1400" dirty="0"/>
              <a:t>VII – Bilans et conclusions</a:t>
            </a:r>
          </a:p>
          <a:p>
            <a:pPr algn="just"/>
            <a:r>
              <a:rPr lang="fr-FR" sz="1400" dirty="0"/>
              <a:t>VIII – Conclusions personnelles</a:t>
            </a:r>
          </a:p>
        </p:txBody>
      </p:sp>
      <p:pic>
        <p:nvPicPr>
          <p:cNvPr id="14" name="Picture 18" descr="RÃ©sultat de recherche d'images pour &quot;logo fritzing&quot;">
            <a:extLst>
              <a:ext uri="{FF2B5EF4-FFF2-40B4-BE49-F238E27FC236}">
                <a16:creationId xmlns:a16="http://schemas.microsoft.com/office/drawing/2014/main" id="{4FFB5F59-CE9A-4736-A2B9-6E1D2CD3F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9" y="1660490"/>
            <a:ext cx="3569978" cy="14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Ã©sultat de recherche d'images pour &quot;logo arduino&quot;">
            <a:extLst>
              <a:ext uri="{FF2B5EF4-FFF2-40B4-BE49-F238E27FC236}">
                <a16:creationId xmlns:a16="http://schemas.microsoft.com/office/drawing/2014/main" id="{4843AC44-7A1A-42D4-A0C7-0A119BEEF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760" y="3812906"/>
            <a:ext cx="5265330" cy="22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5C305A9E-B79E-4D60-BAC3-87027F97BACB}"/>
              </a:ext>
            </a:extLst>
          </p:cNvPr>
          <p:cNvCxnSpPr>
            <a:cxnSpLocks/>
          </p:cNvCxnSpPr>
          <p:nvPr/>
        </p:nvCxnSpPr>
        <p:spPr>
          <a:xfrm>
            <a:off x="2068830" y="897889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573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735D7E-A7D1-4CCF-BC46-017B1FA0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545" y="233581"/>
            <a:ext cx="5756910" cy="59096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Module 3.3 - </a:t>
            </a:r>
            <a:r>
              <a:rPr lang="fr-FR" dirty="0" err="1"/>
              <a:t>Processing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F92AE8-218A-4845-904A-CC8A683E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5"/>
            <a:ext cx="10515600" cy="365125"/>
          </a:xfrm>
        </p:spPr>
        <p:txBody>
          <a:bodyPr/>
          <a:lstStyle/>
          <a:p>
            <a:r>
              <a:rPr lang="fr-FR" dirty="0"/>
              <a:t>POMMERY Tristan | SCHUBNEL Thomas | REGALL Nicolas | CARRE Etienne – A1 – Novembre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56BD33-1F62-43AB-B82B-1AEF7648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12</a:t>
            </a:fld>
            <a:r>
              <a:rPr lang="fr-FR" dirty="0"/>
              <a:t>/21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93A60-7000-4C18-9D3C-CDDE18BEDFFE}"/>
              </a:ext>
            </a:extLst>
          </p:cNvPr>
          <p:cNvSpPr/>
          <p:nvPr/>
        </p:nvSpPr>
        <p:spPr>
          <a:xfrm>
            <a:off x="0" y="0"/>
            <a:ext cx="125730" cy="6176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C485E-5190-4631-A0CD-1663B7D10825}"/>
              </a:ext>
            </a:extLst>
          </p:cNvPr>
          <p:cNvSpPr/>
          <p:nvPr/>
        </p:nvSpPr>
        <p:spPr>
          <a:xfrm rot="5400000">
            <a:off x="5462587" y="-5464493"/>
            <a:ext cx="125730" cy="1105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CF148B-D7B6-4890-94A7-4A50D0E337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40" y="-11748"/>
            <a:ext cx="1927860" cy="926147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568177-5656-4202-A4C6-78D63B546742}"/>
              </a:ext>
            </a:extLst>
          </p:cNvPr>
          <p:cNvCxnSpPr>
            <a:cxnSpLocks/>
          </p:cNvCxnSpPr>
          <p:nvPr/>
        </p:nvCxnSpPr>
        <p:spPr>
          <a:xfrm>
            <a:off x="2068830" y="6346190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83C4D24-C5AF-48FB-A8DB-1D4D390151F5}"/>
              </a:ext>
            </a:extLst>
          </p:cNvPr>
          <p:cNvSpPr/>
          <p:nvPr/>
        </p:nvSpPr>
        <p:spPr>
          <a:xfrm>
            <a:off x="9627870" y="926146"/>
            <a:ext cx="25641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/>
              <a:t>I – Analyse du sujet</a:t>
            </a:r>
          </a:p>
          <a:p>
            <a:pPr algn="just"/>
            <a:r>
              <a:rPr lang="fr-FR" sz="1400" dirty="0"/>
              <a:t>II – Présentation des membres </a:t>
            </a:r>
          </a:p>
          <a:p>
            <a:pPr algn="just"/>
            <a:r>
              <a:rPr lang="fr-FR" sz="1400" dirty="0"/>
              <a:t>III – Gestion de projet</a:t>
            </a:r>
          </a:p>
          <a:p>
            <a:pPr algn="just"/>
            <a:r>
              <a:rPr lang="fr-FR" sz="1400" b="1" dirty="0"/>
              <a:t>IV – Exécution des tâches</a:t>
            </a:r>
          </a:p>
          <a:p>
            <a:pPr algn="just"/>
            <a:r>
              <a:rPr lang="fr-FR" sz="1400" dirty="0"/>
              <a:t>V – Problèmes rencontrés</a:t>
            </a:r>
          </a:p>
          <a:p>
            <a:pPr algn="just"/>
            <a:r>
              <a:rPr lang="fr-FR" sz="1400" dirty="0"/>
              <a:t>VI – Ajouts potentiels</a:t>
            </a:r>
          </a:p>
          <a:p>
            <a:pPr algn="just"/>
            <a:r>
              <a:rPr lang="fr-FR" sz="1400" dirty="0"/>
              <a:t>VII – Bilans et conclusions</a:t>
            </a:r>
          </a:p>
          <a:p>
            <a:pPr algn="just"/>
            <a:r>
              <a:rPr lang="fr-FR" sz="1400" dirty="0"/>
              <a:t>VIII – Conclusions personnelles</a:t>
            </a:r>
          </a:p>
        </p:txBody>
      </p:sp>
      <p:pic>
        <p:nvPicPr>
          <p:cNvPr id="3074" name="Picture 2" descr="RÃ©sultat de recherche d'images pour &quot;logo excel&quot;">
            <a:extLst>
              <a:ext uri="{FF2B5EF4-FFF2-40B4-BE49-F238E27FC236}">
                <a16:creationId xmlns:a16="http://schemas.microsoft.com/office/drawing/2014/main" id="{F16E8DFB-CAF7-4FEA-BC5F-A342B9E0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407" y="1170181"/>
            <a:ext cx="3027045" cy="302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Ã©sultat de recherche d'images pour &quot;image processing&quot;">
            <a:extLst>
              <a:ext uri="{FF2B5EF4-FFF2-40B4-BE49-F238E27FC236}">
                <a16:creationId xmlns:a16="http://schemas.microsoft.com/office/drawing/2014/main" id="{989EFCBC-1D24-4C44-BE4B-446CE3D9E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27" y="3025507"/>
            <a:ext cx="3027045" cy="302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F07907-A51B-4E76-B320-B5880BDFC06F}"/>
              </a:ext>
            </a:extLst>
          </p:cNvPr>
          <p:cNvCxnSpPr>
            <a:cxnSpLocks/>
          </p:cNvCxnSpPr>
          <p:nvPr/>
        </p:nvCxnSpPr>
        <p:spPr>
          <a:xfrm>
            <a:off x="2068830" y="897889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00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735D7E-A7D1-4CCF-BC46-017B1FA0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190" y="-23495"/>
            <a:ext cx="8789670" cy="1325563"/>
          </a:xfrm>
        </p:spPr>
        <p:txBody>
          <a:bodyPr/>
          <a:lstStyle/>
          <a:p>
            <a:pPr algn="ctr"/>
            <a:r>
              <a:rPr lang="fr-FR" dirty="0"/>
              <a:t>Module 3.4 – Traitement des données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F92AE8-218A-4845-904A-CC8A683E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5"/>
            <a:ext cx="10515600" cy="365125"/>
          </a:xfrm>
        </p:spPr>
        <p:txBody>
          <a:bodyPr/>
          <a:lstStyle/>
          <a:p>
            <a:r>
              <a:rPr lang="fr-FR" dirty="0"/>
              <a:t>POMMERY Tristan | SCHUBNEL Thomas | REGALL Nicolas | CARRE Etienne – A1 – Novembre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56BD33-1F62-43AB-B82B-1AEF7648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13</a:t>
            </a:fld>
            <a:r>
              <a:rPr lang="fr-FR" dirty="0"/>
              <a:t>/21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93A60-7000-4C18-9D3C-CDDE18BEDFFE}"/>
              </a:ext>
            </a:extLst>
          </p:cNvPr>
          <p:cNvSpPr/>
          <p:nvPr/>
        </p:nvSpPr>
        <p:spPr>
          <a:xfrm>
            <a:off x="0" y="0"/>
            <a:ext cx="125730" cy="6176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C485E-5190-4631-A0CD-1663B7D10825}"/>
              </a:ext>
            </a:extLst>
          </p:cNvPr>
          <p:cNvSpPr/>
          <p:nvPr/>
        </p:nvSpPr>
        <p:spPr>
          <a:xfrm rot="5400000">
            <a:off x="5462587" y="-5464493"/>
            <a:ext cx="125730" cy="1105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CF148B-D7B6-4890-94A7-4A50D0E337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40" y="-11748"/>
            <a:ext cx="1927860" cy="926147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568177-5656-4202-A4C6-78D63B546742}"/>
              </a:ext>
            </a:extLst>
          </p:cNvPr>
          <p:cNvCxnSpPr>
            <a:cxnSpLocks/>
          </p:cNvCxnSpPr>
          <p:nvPr/>
        </p:nvCxnSpPr>
        <p:spPr>
          <a:xfrm>
            <a:off x="2068830" y="6346190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CB0422C-B0F9-45BC-A977-F6D0CDEDBACF}"/>
              </a:ext>
            </a:extLst>
          </p:cNvPr>
          <p:cNvSpPr/>
          <p:nvPr/>
        </p:nvSpPr>
        <p:spPr>
          <a:xfrm>
            <a:off x="9627870" y="926146"/>
            <a:ext cx="25641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/>
              <a:t>I – Analyse du sujet</a:t>
            </a:r>
          </a:p>
          <a:p>
            <a:pPr algn="just"/>
            <a:r>
              <a:rPr lang="fr-FR" sz="1400" dirty="0"/>
              <a:t>II – Présentation des membres </a:t>
            </a:r>
          </a:p>
          <a:p>
            <a:pPr algn="just"/>
            <a:r>
              <a:rPr lang="fr-FR" sz="1400" dirty="0"/>
              <a:t>III – Gestion de projet</a:t>
            </a:r>
          </a:p>
          <a:p>
            <a:pPr algn="just"/>
            <a:r>
              <a:rPr lang="fr-FR" sz="1400" b="1" dirty="0"/>
              <a:t>IV – Exécution des tâches</a:t>
            </a:r>
          </a:p>
          <a:p>
            <a:pPr algn="just"/>
            <a:r>
              <a:rPr lang="fr-FR" sz="1400" dirty="0"/>
              <a:t>V – Problèmes rencontrés</a:t>
            </a:r>
          </a:p>
          <a:p>
            <a:pPr algn="just"/>
            <a:r>
              <a:rPr lang="fr-FR" sz="1400" dirty="0"/>
              <a:t>VI – Ajouts potentiels</a:t>
            </a:r>
          </a:p>
          <a:p>
            <a:pPr algn="just"/>
            <a:r>
              <a:rPr lang="fr-FR" sz="1400" dirty="0"/>
              <a:t>VII – Bilans et conclusions</a:t>
            </a:r>
          </a:p>
          <a:p>
            <a:pPr algn="just"/>
            <a:r>
              <a:rPr lang="fr-FR" sz="1400" dirty="0"/>
              <a:t>VIII – Conclusions personnelles</a:t>
            </a:r>
          </a:p>
        </p:txBody>
      </p:sp>
      <p:pic>
        <p:nvPicPr>
          <p:cNvPr id="5122" name="Picture 2" descr="RÃ©sultat de recherche d'images pour &quot;image file structure de donnÃ©es&quot;">
            <a:extLst>
              <a:ext uri="{FF2B5EF4-FFF2-40B4-BE49-F238E27FC236}">
                <a16:creationId xmlns:a16="http://schemas.microsoft.com/office/drawing/2014/main" id="{766725C2-C3C7-4F4C-A853-79D384F6E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95" y="1690688"/>
            <a:ext cx="2877670" cy="189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Ã©sultat de recherche d'images pour &quot;logo excel&quot;">
            <a:extLst>
              <a:ext uri="{FF2B5EF4-FFF2-40B4-BE49-F238E27FC236}">
                <a16:creationId xmlns:a16="http://schemas.microsoft.com/office/drawing/2014/main" id="{E8502045-FD6B-4B19-B2D4-AFB55535D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411" y="2448939"/>
            <a:ext cx="3027045" cy="302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RÃ©sultat de recherche d'images pour &quot;logo vscode&quot;">
            <a:extLst>
              <a:ext uri="{FF2B5EF4-FFF2-40B4-BE49-F238E27FC236}">
                <a16:creationId xmlns:a16="http://schemas.microsoft.com/office/drawing/2014/main" id="{A6A98CE7-EA66-4B4F-9FBC-E5D1C3199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346" y="3314674"/>
            <a:ext cx="2946508" cy="293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8596827-6D2B-46D3-8888-FB9DCF314E62}"/>
              </a:ext>
            </a:extLst>
          </p:cNvPr>
          <p:cNvCxnSpPr>
            <a:cxnSpLocks/>
          </p:cNvCxnSpPr>
          <p:nvPr/>
        </p:nvCxnSpPr>
        <p:spPr>
          <a:xfrm>
            <a:off x="1280160" y="897889"/>
            <a:ext cx="913257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777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735D7E-A7D1-4CCF-BC46-017B1FA0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964" y="137477"/>
            <a:ext cx="3608070" cy="63880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Démonstration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F92AE8-218A-4845-904A-CC8A683E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5"/>
            <a:ext cx="10515600" cy="365125"/>
          </a:xfrm>
        </p:spPr>
        <p:txBody>
          <a:bodyPr/>
          <a:lstStyle/>
          <a:p>
            <a:r>
              <a:rPr lang="fr-FR" dirty="0"/>
              <a:t>POMMERY Tristan | SCHUBNEL Thomas | REGALL Nicolas | CARRE Etienne – A1 – Novembre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56BD33-1F62-43AB-B82B-1AEF7648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14</a:t>
            </a:fld>
            <a:r>
              <a:rPr lang="fr-FR" dirty="0"/>
              <a:t>/21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93A60-7000-4C18-9D3C-CDDE18BEDFFE}"/>
              </a:ext>
            </a:extLst>
          </p:cNvPr>
          <p:cNvSpPr/>
          <p:nvPr/>
        </p:nvSpPr>
        <p:spPr>
          <a:xfrm>
            <a:off x="0" y="0"/>
            <a:ext cx="125730" cy="6176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C485E-5190-4631-A0CD-1663B7D10825}"/>
              </a:ext>
            </a:extLst>
          </p:cNvPr>
          <p:cNvSpPr/>
          <p:nvPr/>
        </p:nvSpPr>
        <p:spPr>
          <a:xfrm rot="5400000">
            <a:off x="5462587" y="-5464493"/>
            <a:ext cx="125730" cy="1105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CF148B-D7B6-4890-94A7-4A50D0E337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40" y="-11748"/>
            <a:ext cx="1927860" cy="926147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568177-5656-4202-A4C6-78D63B546742}"/>
              </a:ext>
            </a:extLst>
          </p:cNvPr>
          <p:cNvCxnSpPr>
            <a:cxnSpLocks/>
          </p:cNvCxnSpPr>
          <p:nvPr/>
        </p:nvCxnSpPr>
        <p:spPr>
          <a:xfrm>
            <a:off x="2068830" y="6346190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A437231-C4EE-4702-A382-6FDC3FB62730}"/>
              </a:ext>
            </a:extLst>
          </p:cNvPr>
          <p:cNvSpPr/>
          <p:nvPr/>
        </p:nvSpPr>
        <p:spPr>
          <a:xfrm>
            <a:off x="9627870" y="926146"/>
            <a:ext cx="25641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/>
              <a:t>I – Analyse du sujet</a:t>
            </a:r>
          </a:p>
          <a:p>
            <a:pPr algn="just"/>
            <a:r>
              <a:rPr lang="fr-FR" sz="1400" dirty="0"/>
              <a:t>II – Présentation des membres </a:t>
            </a:r>
          </a:p>
          <a:p>
            <a:pPr algn="just"/>
            <a:r>
              <a:rPr lang="fr-FR" sz="1400" dirty="0"/>
              <a:t>III – Gestion de projet</a:t>
            </a:r>
          </a:p>
          <a:p>
            <a:pPr algn="just"/>
            <a:r>
              <a:rPr lang="fr-FR" sz="1400" b="1" dirty="0"/>
              <a:t>IV – Exécution des tâches</a:t>
            </a:r>
          </a:p>
          <a:p>
            <a:pPr algn="just"/>
            <a:r>
              <a:rPr lang="fr-FR" sz="1400" dirty="0"/>
              <a:t>V – Problèmes rencontrés</a:t>
            </a:r>
          </a:p>
          <a:p>
            <a:pPr algn="just"/>
            <a:r>
              <a:rPr lang="fr-FR" sz="1400" dirty="0"/>
              <a:t>VI – Ajouts potentiels</a:t>
            </a:r>
          </a:p>
          <a:p>
            <a:pPr algn="just"/>
            <a:r>
              <a:rPr lang="fr-FR" sz="1400" dirty="0"/>
              <a:t>VII – Bilans et conclusions</a:t>
            </a:r>
          </a:p>
          <a:p>
            <a:pPr algn="just"/>
            <a:r>
              <a:rPr lang="fr-FR" sz="1400" dirty="0"/>
              <a:t>VIII – Conclusions personnelles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1030AA3-B499-4E97-B564-00934CD98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39" y="1092356"/>
            <a:ext cx="3703319" cy="4937759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9E7A47C-78AF-41F7-937E-A20EB53631F8}"/>
              </a:ext>
            </a:extLst>
          </p:cNvPr>
          <p:cNvCxnSpPr>
            <a:cxnSpLocks/>
          </p:cNvCxnSpPr>
          <p:nvPr/>
        </p:nvCxnSpPr>
        <p:spPr>
          <a:xfrm>
            <a:off x="2068830" y="897889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480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735D7E-A7D1-4CCF-BC46-017B1FA0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25" y="192085"/>
            <a:ext cx="5139690" cy="6635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Problèmes rencontrés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B238EB-E8B2-46C5-848D-4A9DBAE00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29" y="1909182"/>
            <a:ext cx="6227741" cy="3039635"/>
          </a:xfrm>
        </p:spPr>
        <p:txBody>
          <a:bodyPr>
            <a:normAutofit/>
          </a:bodyPr>
          <a:lstStyle/>
          <a:p>
            <a:r>
              <a:rPr lang="fr-FR" dirty="0"/>
              <a:t>Interférences dans le montage Arduino</a:t>
            </a:r>
          </a:p>
          <a:p>
            <a:endParaRPr lang="fr-FR" dirty="0"/>
          </a:p>
          <a:p>
            <a:r>
              <a:rPr lang="fr-FR" dirty="0"/>
              <a:t>Communication Cœur de </a:t>
            </a:r>
            <a:r>
              <a:rPr lang="fr-FR" dirty="0" err="1"/>
              <a:t>LEDs</a:t>
            </a:r>
            <a:r>
              <a:rPr lang="fr-FR" dirty="0"/>
              <a:t> | Cardio</a:t>
            </a:r>
          </a:p>
          <a:p>
            <a:endParaRPr lang="fr-FR" dirty="0"/>
          </a:p>
          <a:p>
            <a:r>
              <a:rPr lang="fr-FR" dirty="0"/>
              <a:t>Fonctionnement correct du montage (détection du pouls)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F92AE8-218A-4845-904A-CC8A683E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5"/>
            <a:ext cx="10515600" cy="365125"/>
          </a:xfrm>
        </p:spPr>
        <p:txBody>
          <a:bodyPr/>
          <a:lstStyle/>
          <a:p>
            <a:r>
              <a:rPr lang="fr-FR" dirty="0"/>
              <a:t>POMMERY Tristan | SCHUBNEL Thomas | REGALL Nicolas | CARRE Etienne – A1 – Novembre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56BD33-1F62-43AB-B82B-1AEF7648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15</a:t>
            </a:fld>
            <a:r>
              <a:rPr lang="fr-FR" dirty="0"/>
              <a:t>/21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93A60-7000-4C18-9D3C-CDDE18BEDFFE}"/>
              </a:ext>
            </a:extLst>
          </p:cNvPr>
          <p:cNvSpPr/>
          <p:nvPr/>
        </p:nvSpPr>
        <p:spPr>
          <a:xfrm>
            <a:off x="0" y="0"/>
            <a:ext cx="125730" cy="6176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C485E-5190-4631-A0CD-1663B7D10825}"/>
              </a:ext>
            </a:extLst>
          </p:cNvPr>
          <p:cNvSpPr/>
          <p:nvPr/>
        </p:nvSpPr>
        <p:spPr>
          <a:xfrm rot="5400000">
            <a:off x="5462587" y="-5464493"/>
            <a:ext cx="125730" cy="1105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CF148B-D7B6-4890-94A7-4A50D0E337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40" y="-11748"/>
            <a:ext cx="1927860" cy="926147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568177-5656-4202-A4C6-78D63B546742}"/>
              </a:ext>
            </a:extLst>
          </p:cNvPr>
          <p:cNvCxnSpPr>
            <a:cxnSpLocks/>
          </p:cNvCxnSpPr>
          <p:nvPr/>
        </p:nvCxnSpPr>
        <p:spPr>
          <a:xfrm>
            <a:off x="2068830" y="6346190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460AD-7032-437C-984B-152650DE2798}"/>
              </a:ext>
            </a:extLst>
          </p:cNvPr>
          <p:cNvSpPr/>
          <p:nvPr/>
        </p:nvSpPr>
        <p:spPr>
          <a:xfrm>
            <a:off x="9627870" y="926146"/>
            <a:ext cx="25641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/>
              <a:t>I – Analyse du sujet</a:t>
            </a:r>
          </a:p>
          <a:p>
            <a:pPr algn="just"/>
            <a:r>
              <a:rPr lang="fr-FR" sz="1400" dirty="0"/>
              <a:t>II – Présentation des membres </a:t>
            </a:r>
          </a:p>
          <a:p>
            <a:pPr algn="just"/>
            <a:r>
              <a:rPr lang="fr-FR" sz="1400" dirty="0"/>
              <a:t>III – Gestion de projet</a:t>
            </a:r>
          </a:p>
          <a:p>
            <a:pPr algn="just"/>
            <a:r>
              <a:rPr lang="fr-FR" sz="1400" dirty="0"/>
              <a:t>IV – Exécution des tâches</a:t>
            </a:r>
          </a:p>
          <a:p>
            <a:pPr algn="just"/>
            <a:r>
              <a:rPr lang="fr-FR" sz="1400" b="1" dirty="0"/>
              <a:t>V – Problèmes rencontrés</a:t>
            </a:r>
          </a:p>
          <a:p>
            <a:pPr algn="just"/>
            <a:r>
              <a:rPr lang="fr-FR" sz="1400" dirty="0"/>
              <a:t>VI – Ajouts potentiels</a:t>
            </a:r>
          </a:p>
          <a:p>
            <a:pPr algn="just"/>
            <a:r>
              <a:rPr lang="fr-FR" sz="1400" dirty="0"/>
              <a:t>VII – Bilans et conclusions</a:t>
            </a:r>
          </a:p>
          <a:p>
            <a:pPr algn="just"/>
            <a:r>
              <a:rPr lang="fr-FR" sz="1400" dirty="0"/>
              <a:t>VIII – Conclusions personnelles</a:t>
            </a:r>
          </a:p>
        </p:txBody>
      </p:sp>
      <p:pic>
        <p:nvPicPr>
          <p:cNvPr id="7172" name="Picture 4" descr="RÃ©sultat de recherche d'images pour &quot;image problemes rencontres&quot;">
            <a:extLst>
              <a:ext uri="{FF2B5EF4-FFF2-40B4-BE49-F238E27FC236}">
                <a16:creationId xmlns:a16="http://schemas.microsoft.com/office/drawing/2014/main" id="{0D9DA954-8334-4D69-A068-2852D354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870" y="3088481"/>
            <a:ext cx="3158490" cy="233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2012149-A816-4A13-BC53-45370277E576}"/>
              </a:ext>
            </a:extLst>
          </p:cNvPr>
          <p:cNvCxnSpPr>
            <a:cxnSpLocks/>
          </p:cNvCxnSpPr>
          <p:nvPr/>
        </p:nvCxnSpPr>
        <p:spPr>
          <a:xfrm>
            <a:off x="2068830" y="897889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95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735D7E-A7D1-4CCF-BC46-017B1FA0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1940" y="148271"/>
            <a:ext cx="4008120" cy="777875"/>
          </a:xfrm>
        </p:spPr>
        <p:txBody>
          <a:bodyPr/>
          <a:lstStyle/>
          <a:p>
            <a:pPr algn="ctr"/>
            <a:r>
              <a:rPr lang="fr-FR" dirty="0"/>
              <a:t>Ajouts potentiels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B238EB-E8B2-46C5-848D-4A9DBAE00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35" y="1366775"/>
            <a:ext cx="7299632" cy="435133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Nouveaux modes de traitements des données</a:t>
            </a:r>
          </a:p>
          <a:p>
            <a:endParaRPr lang="fr-FR" dirty="0"/>
          </a:p>
          <a:p>
            <a:r>
              <a:rPr lang="fr-FR" dirty="0"/>
              <a:t>Ajout d’informations dans le fichier .csv</a:t>
            </a:r>
          </a:p>
          <a:p>
            <a:endParaRPr lang="fr-FR" dirty="0"/>
          </a:p>
          <a:p>
            <a:r>
              <a:rPr lang="fr-FR" dirty="0"/>
              <a:t>Filtre passe bande pour le montage cardio</a:t>
            </a:r>
          </a:p>
          <a:p>
            <a:endParaRPr lang="fr-FR" dirty="0"/>
          </a:p>
          <a:p>
            <a:r>
              <a:rPr lang="fr-FR" dirty="0"/>
              <a:t>Amélioration de l’interface du menu</a:t>
            </a:r>
          </a:p>
          <a:p>
            <a:endParaRPr lang="fr-FR" dirty="0"/>
          </a:p>
          <a:p>
            <a:r>
              <a:rPr lang="fr-FR" dirty="0"/>
              <a:t>Ajouts de modes d’allumage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F92AE8-218A-4845-904A-CC8A683E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5"/>
            <a:ext cx="10515600" cy="365125"/>
          </a:xfrm>
        </p:spPr>
        <p:txBody>
          <a:bodyPr/>
          <a:lstStyle/>
          <a:p>
            <a:r>
              <a:rPr lang="fr-FR" dirty="0"/>
              <a:t>POMMERY Tristan | SCHUBNEL Thomas | REGALL Nicolas | CARRE Etienne – A1 – Novembre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56BD33-1F62-43AB-B82B-1AEF7648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16</a:t>
            </a:fld>
            <a:r>
              <a:rPr lang="fr-FR" dirty="0"/>
              <a:t>/21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93A60-7000-4C18-9D3C-CDDE18BEDFFE}"/>
              </a:ext>
            </a:extLst>
          </p:cNvPr>
          <p:cNvSpPr/>
          <p:nvPr/>
        </p:nvSpPr>
        <p:spPr>
          <a:xfrm>
            <a:off x="0" y="0"/>
            <a:ext cx="125730" cy="6176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C485E-5190-4631-A0CD-1663B7D10825}"/>
              </a:ext>
            </a:extLst>
          </p:cNvPr>
          <p:cNvSpPr/>
          <p:nvPr/>
        </p:nvSpPr>
        <p:spPr>
          <a:xfrm rot="5400000">
            <a:off x="5462587" y="-5464493"/>
            <a:ext cx="125730" cy="1105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CF148B-D7B6-4890-94A7-4A50D0E337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40" y="-11748"/>
            <a:ext cx="1927860" cy="926147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568177-5656-4202-A4C6-78D63B546742}"/>
              </a:ext>
            </a:extLst>
          </p:cNvPr>
          <p:cNvCxnSpPr>
            <a:cxnSpLocks/>
          </p:cNvCxnSpPr>
          <p:nvPr/>
        </p:nvCxnSpPr>
        <p:spPr>
          <a:xfrm>
            <a:off x="2068830" y="6346190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C06BEE9-A3FE-4F40-8B29-07C906C7A318}"/>
              </a:ext>
            </a:extLst>
          </p:cNvPr>
          <p:cNvSpPr/>
          <p:nvPr/>
        </p:nvSpPr>
        <p:spPr>
          <a:xfrm>
            <a:off x="9627870" y="926146"/>
            <a:ext cx="25641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/>
              <a:t>I – Analyse du sujet</a:t>
            </a:r>
          </a:p>
          <a:p>
            <a:pPr algn="just"/>
            <a:r>
              <a:rPr lang="fr-FR" sz="1400" dirty="0"/>
              <a:t>II – Présentation des membres </a:t>
            </a:r>
          </a:p>
          <a:p>
            <a:pPr algn="just"/>
            <a:r>
              <a:rPr lang="fr-FR" sz="1400" dirty="0"/>
              <a:t>III – Gestion de projet</a:t>
            </a:r>
          </a:p>
          <a:p>
            <a:pPr algn="just"/>
            <a:r>
              <a:rPr lang="fr-FR" sz="1400" dirty="0"/>
              <a:t>IV – Exécution des tâches</a:t>
            </a:r>
          </a:p>
          <a:p>
            <a:pPr algn="just"/>
            <a:r>
              <a:rPr lang="fr-FR" sz="1400" dirty="0"/>
              <a:t>V – Problèmes rencontrés</a:t>
            </a:r>
          </a:p>
          <a:p>
            <a:pPr algn="just"/>
            <a:r>
              <a:rPr lang="fr-FR" sz="1400" b="1" dirty="0"/>
              <a:t>VI – Ajouts potentiels</a:t>
            </a:r>
          </a:p>
          <a:p>
            <a:pPr algn="just"/>
            <a:r>
              <a:rPr lang="fr-FR" sz="1400" dirty="0"/>
              <a:t>VII – Bilans et conclusions</a:t>
            </a:r>
          </a:p>
          <a:p>
            <a:pPr algn="just"/>
            <a:r>
              <a:rPr lang="fr-FR" sz="1400" dirty="0"/>
              <a:t>VIII – Conclusions personnelles</a:t>
            </a:r>
          </a:p>
        </p:txBody>
      </p:sp>
      <p:sp>
        <p:nvSpPr>
          <p:cNvPr id="9" name="Signe Plus 8">
            <a:extLst>
              <a:ext uri="{FF2B5EF4-FFF2-40B4-BE49-F238E27FC236}">
                <a16:creationId xmlns:a16="http://schemas.microsoft.com/office/drawing/2014/main" id="{3EF04EBB-6328-42CC-BD02-4B88B621951C}"/>
              </a:ext>
            </a:extLst>
          </p:cNvPr>
          <p:cNvSpPr/>
          <p:nvPr/>
        </p:nvSpPr>
        <p:spPr>
          <a:xfrm>
            <a:off x="7520940" y="2888712"/>
            <a:ext cx="2743200" cy="274926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64FBA0-19DE-43B9-97BA-E7C847169448}"/>
              </a:ext>
            </a:extLst>
          </p:cNvPr>
          <p:cNvCxnSpPr>
            <a:cxnSpLocks/>
          </p:cNvCxnSpPr>
          <p:nvPr/>
        </p:nvCxnSpPr>
        <p:spPr>
          <a:xfrm>
            <a:off x="2068830" y="897889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479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Ã©sultat de recherche d'images pour &quot;image bilan&quot;">
            <a:extLst>
              <a:ext uri="{FF2B5EF4-FFF2-40B4-BE49-F238E27FC236}">
                <a16:creationId xmlns:a16="http://schemas.microsoft.com/office/drawing/2014/main" id="{059DBCE9-5EC4-4087-A742-BB801494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340" y="2556002"/>
            <a:ext cx="48768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5735D7E-A7D1-4CCF-BC46-017B1FA0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620" y="216377"/>
            <a:ext cx="6842760" cy="67468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Bilan et conclusions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B238EB-E8B2-46C5-848D-4A9DBAE00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541" y="2152969"/>
            <a:ext cx="4876800" cy="2552061"/>
          </a:xfrm>
        </p:spPr>
        <p:txBody>
          <a:bodyPr/>
          <a:lstStyle/>
          <a:p>
            <a:r>
              <a:rPr lang="fr-FR" dirty="0"/>
              <a:t>Réponse a ce qui est demandé</a:t>
            </a:r>
          </a:p>
          <a:p>
            <a:endParaRPr lang="fr-FR" dirty="0"/>
          </a:p>
          <a:p>
            <a:r>
              <a:rPr lang="fr-FR" dirty="0"/>
              <a:t>Projet fonctionnel</a:t>
            </a:r>
          </a:p>
          <a:p>
            <a:endParaRPr lang="fr-FR" dirty="0"/>
          </a:p>
          <a:p>
            <a:r>
              <a:rPr lang="fr-FR" dirty="0"/>
              <a:t>Dynamique de groupe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F92AE8-218A-4845-904A-CC8A683E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5"/>
            <a:ext cx="10515600" cy="365125"/>
          </a:xfrm>
        </p:spPr>
        <p:txBody>
          <a:bodyPr/>
          <a:lstStyle/>
          <a:p>
            <a:r>
              <a:rPr lang="fr-FR" dirty="0"/>
              <a:t>POMMERY Tristan | SCHUBNEL Thomas | REGALL Nicolas | CARRE Etienne – A1 – Novembre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56BD33-1F62-43AB-B82B-1AEF7648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17</a:t>
            </a:fld>
            <a:r>
              <a:rPr lang="fr-FR" dirty="0"/>
              <a:t>/21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93A60-7000-4C18-9D3C-CDDE18BEDFFE}"/>
              </a:ext>
            </a:extLst>
          </p:cNvPr>
          <p:cNvSpPr/>
          <p:nvPr/>
        </p:nvSpPr>
        <p:spPr>
          <a:xfrm>
            <a:off x="0" y="0"/>
            <a:ext cx="125730" cy="6176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C485E-5190-4631-A0CD-1663B7D10825}"/>
              </a:ext>
            </a:extLst>
          </p:cNvPr>
          <p:cNvSpPr/>
          <p:nvPr/>
        </p:nvSpPr>
        <p:spPr>
          <a:xfrm rot="5400000">
            <a:off x="5462587" y="-5464493"/>
            <a:ext cx="125730" cy="1105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CF148B-D7B6-4890-94A7-4A50D0E3378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40" y="-11748"/>
            <a:ext cx="1927860" cy="926147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568177-5656-4202-A4C6-78D63B546742}"/>
              </a:ext>
            </a:extLst>
          </p:cNvPr>
          <p:cNvCxnSpPr>
            <a:cxnSpLocks/>
          </p:cNvCxnSpPr>
          <p:nvPr/>
        </p:nvCxnSpPr>
        <p:spPr>
          <a:xfrm>
            <a:off x="2068830" y="6346190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E4FCCBE-92C2-4930-AB55-53EADEC710AD}"/>
              </a:ext>
            </a:extLst>
          </p:cNvPr>
          <p:cNvSpPr/>
          <p:nvPr/>
        </p:nvSpPr>
        <p:spPr>
          <a:xfrm>
            <a:off x="9627870" y="926146"/>
            <a:ext cx="25641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/>
              <a:t>I – Analyse du sujet</a:t>
            </a:r>
          </a:p>
          <a:p>
            <a:pPr algn="just"/>
            <a:r>
              <a:rPr lang="fr-FR" sz="1400" dirty="0"/>
              <a:t>II – Présentation des membres </a:t>
            </a:r>
          </a:p>
          <a:p>
            <a:pPr algn="just"/>
            <a:r>
              <a:rPr lang="fr-FR" sz="1400" dirty="0"/>
              <a:t>III – Gestion de projet</a:t>
            </a:r>
          </a:p>
          <a:p>
            <a:pPr algn="just"/>
            <a:r>
              <a:rPr lang="fr-FR" sz="1400" dirty="0"/>
              <a:t>IV – Exécution des tâches</a:t>
            </a:r>
          </a:p>
          <a:p>
            <a:pPr algn="just"/>
            <a:r>
              <a:rPr lang="fr-FR" sz="1400" dirty="0"/>
              <a:t>V – Problèmes rencontrés</a:t>
            </a:r>
          </a:p>
          <a:p>
            <a:pPr algn="just"/>
            <a:r>
              <a:rPr lang="fr-FR" sz="1400" dirty="0"/>
              <a:t>VI – Ajouts potentiels</a:t>
            </a:r>
          </a:p>
          <a:p>
            <a:pPr algn="just"/>
            <a:r>
              <a:rPr lang="fr-FR" sz="1400" b="1" dirty="0"/>
              <a:t>VII – Bilans et conclusions</a:t>
            </a:r>
          </a:p>
          <a:p>
            <a:pPr algn="just"/>
            <a:r>
              <a:rPr lang="fr-FR" sz="1400" dirty="0"/>
              <a:t>VIII – Conclusions personnelles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9A11A62-D9A5-4ECE-B9F6-F5CBD5282AD7}"/>
              </a:ext>
            </a:extLst>
          </p:cNvPr>
          <p:cNvCxnSpPr>
            <a:cxnSpLocks/>
          </p:cNvCxnSpPr>
          <p:nvPr/>
        </p:nvCxnSpPr>
        <p:spPr>
          <a:xfrm>
            <a:off x="2068830" y="897889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695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735D7E-A7D1-4CCF-BC46-017B1FA0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395" y="161286"/>
            <a:ext cx="5871210" cy="776289"/>
          </a:xfrm>
        </p:spPr>
        <p:txBody>
          <a:bodyPr/>
          <a:lstStyle/>
          <a:p>
            <a:pPr algn="ctr"/>
            <a:r>
              <a:rPr lang="fr-FR" dirty="0"/>
              <a:t>Conclusions personnelles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B238EB-E8B2-46C5-848D-4A9DBAE00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152"/>
            <a:ext cx="1802130" cy="3207695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Tristan</a:t>
            </a:r>
          </a:p>
          <a:p>
            <a:endParaRPr lang="fr-FR" dirty="0"/>
          </a:p>
          <a:p>
            <a:r>
              <a:rPr lang="fr-FR" dirty="0"/>
              <a:t>Nicolas</a:t>
            </a:r>
          </a:p>
          <a:p>
            <a:endParaRPr lang="fr-FR" dirty="0"/>
          </a:p>
          <a:p>
            <a:r>
              <a:rPr lang="fr-FR" dirty="0"/>
              <a:t>Thomas</a:t>
            </a:r>
          </a:p>
          <a:p>
            <a:endParaRPr lang="fr-FR" dirty="0"/>
          </a:p>
          <a:p>
            <a:r>
              <a:rPr lang="fr-FR" dirty="0"/>
              <a:t>Etienne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F92AE8-218A-4845-904A-CC8A683E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5"/>
            <a:ext cx="10515600" cy="365125"/>
          </a:xfrm>
        </p:spPr>
        <p:txBody>
          <a:bodyPr/>
          <a:lstStyle/>
          <a:p>
            <a:r>
              <a:rPr lang="fr-FR" dirty="0"/>
              <a:t>POMMERY Tristan | SCHUBNEL Thomas | REGALL Nicolas | CARRE Etienne – A1 – Novembre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56BD33-1F62-43AB-B82B-1AEF7648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18</a:t>
            </a:fld>
            <a:r>
              <a:rPr lang="fr-FR" dirty="0"/>
              <a:t>/21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93A60-7000-4C18-9D3C-CDDE18BEDFFE}"/>
              </a:ext>
            </a:extLst>
          </p:cNvPr>
          <p:cNvSpPr/>
          <p:nvPr/>
        </p:nvSpPr>
        <p:spPr>
          <a:xfrm>
            <a:off x="0" y="0"/>
            <a:ext cx="125730" cy="6176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C485E-5190-4631-A0CD-1663B7D10825}"/>
              </a:ext>
            </a:extLst>
          </p:cNvPr>
          <p:cNvSpPr/>
          <p:nvPr/>
        </p:nvSpPr>
        <p:spPr>
          <a:xfrm rot="5400000">
            <a:off x="5462587" y="-5464493"/>
            <a:ext cx="125730" cy="1105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CF148B-D7B6-4890-94A7-4A50D0E337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40" y="-11748"/>
            <a:ext cx="1927860" cy="926147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568177-5656-4202-A4C6-78D63B546742}"/>
              </a:ext>
            </a:extLst>
          </p:cNvPr>
          <p:cNvCxnSpPr>
            <a:cxnSpLocks/>
          </p:cNvCxnSpPr>
          <p:nvPr/>
        </p:nvCxnSpPr>
        <p:spPr>
          <a:xfrm>
            <a:off x="2068830" y="6346190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0F0BA23-91F3-4320-89A2-D180BAFEDE89}"/>
              </a:ext>
            </a:extLst>
          </p:cNvPr>
          <p:cNvSpPr/>
          <p:nvPr/>
        </p:nvSpPr>
        <p:spPr>
          <a:xfrm>
            <a:off x="9627870" y="926146"/>
            <a:ext cx="25641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/>
              <a:t>I – Analyse du sujet</a:t>
            </a:r>
          </a:p>
          <a:p>
            <a:pPr algn="just"/>
            <a:r>
              <a:rPr lang="fr-FR" sz="1400" dirty="0"/>
              <a:t>II – Présentation des membres </a:t>
            </a:r>
          </a:p>
          <a:p>
            <a:pPr algn="just"/>
            <a:r>
              <a:rPr lang="fr-FR" sz="1400" dirty="0"/>
              <a:t>III – Gestion de projet</a:t>
            </a:r>
          </a:p>
          <a:p>
            <a:pPr algn="just"/>
            <a:r>
              <a:rPr lang="fr-FR" sz="1400" dirty="0"/>
              <a:t>IV – Exécution des tâches</a:t>
            </a:r>
          </a:p>
          <a:p>
            <a:pPr algn="just"/>
            <a:r>
              <a:rPr lang="fr-FR" sz="1400" dirty="0"/>
              <a:t>V – Problèmes rencontrés</a:t>
            </a:r>
          </a:p>
          <a:p>
            <a:pPr algn="just"/>
            <a:r>
              <a:rPr lang="fr-FR" sz="1400" dirty="0"/>
              <a:t>VI – Ajouts potentiels</a:t>
            </a:r>
          </a:p>
          <a:p>
            <a:pPr algn="just"/>
            <a:r>
              <a:rPr lang="fr-FR" sz="1400" dirty="0"/>
              <a:t>VII – Bilans et conclusions</a:t>
            </a:r>
          </a:p>
          <a:p>
            <a:pPr algn="just"/>
            <a:r>
              <a:rPr lang="fr-FR" sz="1400" b="1" dirty="0"/>
              <a:t>VIII – Conclusions personnelles</a:t>
            </a:r>
          </a:p>
        </p:txBody>
      </p:sp>
      <p:pic>
        <p:nvPicPr>
          <p:cNvPr id="9224" name="Picture 8" descr="RÃ©sultat de recherche d'images pour &quot;image conclusion&quot;">
            <a:extLst>
              <a:ext uri="{FF2B5EF4-FFF2-40B4-BE49-F238E27FC236}">
                <a16:creationId xmlns:a16="http://schemas.microsoft.com/office/drawing/2014/main" id="{4CD579FD-D09F-430F-BDD6-C52587C7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595" y="1772286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9DEA34A-EDBC-4016-86EC-74F7E43E056A}"/>
              </a:ext>
            </a:extLst>
          </p:cNvPr>
          <p:cNvCxnSpPr>
            <a:cxnSpLocks/>
          </p:cNvCxnSpPr>
          <p:nvPr/>
        </p:nvCxnSpPr>
        <p:spPr>
          <a:xfrm>
            <a:off x="2068830" y="897889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9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735D7E-A7D1-4CCF-BC46-017B1FA0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380" y="274001"/>
            <a:ext cx="3825240" cy="65214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Remerciements 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B238EB-E8B2-46C5-848D-4A9DBAE00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2690289"/>
            <a:ext cx="6468789" cy="1477421"/>
          </a:xfrm>
        </p:spPr>
        <p:txBody>
          <a:bodyPr>
            <a:normAutofit lnSpcReduction="10000"/>
          </a:bodyPr>
          <a:lstStyle/>
          <a:p>
            <a:r>
              <a:rPr lang="fr-FR" dirty="0"/>
              <a:t>KISTER Mathieu </a:t>
            </a:r>
          </a:p>
          <a:p>
            <a:endParaRPr lang="fr-FR" dirty="0"/>
          </a:p>
          <a:p>
            <a:r>
              <a:rPr lang="fr-FR" dirty="0"/>
              <a:t>KLEIN Alexandre et HEBINGER Lucas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F92AE8-218A-4845-904A-CC8A683E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5"/>
            <a:ext cx="10515600" cy="365125"/>
          </a:xfrm>
        </p:spPr>
        <p:txBody>
          <a:bodyPr/>
          <a:lstStyle/>
          <a:p>
            <a:r>
              <a:rPr lang="fr-FR" dirty="0"/>
              <a:t>POMMERY Tristan | SCHUBNEL Thomas | REGALL Nicolas | CARRE Etienne – A1 – Novembre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56BD33-1F62-43AB-B82B-1AEF7648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19</a:t>
            </a:fld>
            <a:r>
              <a:rPr lang="fr-FR" dirty="0"/>
              <a:t>/21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93A60-7000-4C18-9D3C-CDDE18BEDFFE}"/>
              </a:ext>
            </a:extLst>
          </p:cNvPr>
          <p:cNvSpPr/>
          <p:nvPr/>
        </p:nvSpPr>
        <p:spPr>
          <a:xfrm>
            <a:off x="0" y="0"/>
            <a:ext cx="125730" cy="6176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C485E-5190-4631-A0CD-1663B7D10825}"/>
              </a:ext>
            </a:extLst>
          </p:cNvPr>
          <p:cNvSpPr/>
          <p:nvPr/>
        </p:nvSpPr>
        <p:spPr>
          <a:xfrm rot="5400000">
            <a:off x="5462587" y="-5464493"/>
            <a:ext cx="125730" cy="1105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CF148B-D7B6-4890-94A7-4A50D0E337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40" y="-11748"/>
            <a:ext cx="1927860" cy="926147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568177-5656-4202-A4C6-78D63B546742}"/>
              </a:ext>
            </a:extLst>
          </p:cNvPr>
          <p:cNvCxnSpPr>
            <a:cxnSpLocks/>
          </p:cNvCxnSpPr>
          <p:nvPr/>
        </p:nvCxnSpPr>
        <p:spPr>
          <a:xfrm>
            <a:off x="2068830" y="6346190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0BDF926-1F32-4C2E-9270-1666E9A03563}"/>
              </a:ext>
            </a:extLst>
          </p:cNvPr>
          <p:cNvSpPr/>
          <p:nvPr/>
        </p:nvSpPr>
        <p:spPr>
          <a:xfrm>
            <a:off x="9627870" y="926146"/>
            <a:ext cx="25641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/>
              <a:t>I – Analyse du sujet</a:t>
            </a:r>
          </a:p>
          <a:p>
            <a:pPr algn="just"/>
            <a:r>
              <a:rPr lang="fr-FR" sz="1400" dirty="0"/>
              <a:t>II – Présentation des membres </a:t>
            </a:r>
          </a:p>
          <a:p>
            <a:pPr algn="just"/>
            <a:r>
              <a:rPr lang="fr-FR" sz="1400" dirty="0"/>
              <a:t>III – Gestion de projet</a:t>
            </a:r>
          </a:p>
          <a:p>
            <a:pPr algn="just"/>
            <a:r>
              <a:rPr lang="fr-FR" sz="1400" dirty="0"/>
              <a:t>IV – Exécution des tâches</a:t>
            </a:r>
          </a:p>
          <a:p>
            <a:pPr algn="just"/>
            <a:r>
              <a:rPr lang="fr-FR" sz="1400" dirty="0"/>
              <a:t>V – Problèmes rencontrés</a:t>
            </a:r>
          </a:p>
          <a:p>
            <a:pPr algn="just"/>
            <a:r>
              <a:rPr lang="fr-FR" sz="1400" dirty="0"/>
              <a:t>VI – Ajouts potentiels</a:t>
            </a:r>
          </a:p>
          <a:p>
            <a:pPr algn="just"/>
            <a:r>
              <a:rPr lang="fr-FR" sz="1400" dirty="0"/>
              <a:t>VII – Bilans et conclusions</a:t>
            </a:r>
          </a:p>
          <a:p>
            <a:pPr algn="just"/>
            <a:r>
              <a:rPr lang="fr-FR" sz="1400" dirty="0"/>
              <a:t>VIII – Conclusions personnelles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A5B1D4B-2374-4C99-97E4-0E238E9040F0}"/>
              </a:ext>
            </a:extLst>
          </p:cNvPr>
          <p:cNvCxnSpPr>
            <a:cxnSpLocks/>
          </p:cNvCxnSpPr>
          <p:nvPr/>
        </p:nvCxnSpPr>
        <p:spPr>
          <a:xfrm>
            <a:off x="2068830" y="897889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903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735D7E-A7D1-4CCF-BC46-017B1FA0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095" y="145435"/>
            <a:ext cx="3813810" cy="1325563"/>
          </a:xfrm>
        </p:spPr>
        <p:txBody>
          <a:bodyPr>
            <a:noAutofit/>
          </a:bodyPr>
          <a:lstStyle/>
          <a:p>
            <a:pPr algn="ctr"/>
            <a:r>
              <a:rPr lang="fr-FR" sz="6000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B238EB-E8B2-46C5-848D-4A9DBAE00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701328"/>
            <a:ext cx="5234940" cy="4854569"/>
          </a:xfrm>
        </p:spPr>
        <p:txBody>
          <a:bodyPr>
            <a:normAutofit/>
          </a:bodyPr>
          <a:lstStyle/>
          <a:p>
            <a:r>
              <a:rPr lang="fr-FR" dirty="0"/>
              <a:t>I – Analyse du sujet</a:t>
            </a:r>
          </a:p>
          <a:p>
            <a:r>
              <a:rPr lang="fr-FR" dirty="0"/>
              <a:t>II – Présentation des membres </a:t>
            </a:r>
          </a:p>
          <a:p>
            <a:r>
              <a:rPr lang="fr-FR" dirty="0"/>
              <a:t>III – Gestion de projet</a:t>
            </a:r>
          </a:p>
          <a:p>
            <a:r>
              <a:rPr lang="fr-FR" dirty="0"/>
              <a:t>IV – Exécution des tâches</a:t>
            </a:r>
          </a:p>
          <a:p>
            <a:r>
              <a:rPr lang="fr-FR" dirty="0"/>
              <a:t>V – Problèmes rencontrés</a:t>
            </a:r>
          </a:p>
          <a:p>
            <a:r>
              <a:rPr lang="fr-FR" dirty="0"/>
              <a:t>VI – Ajouts potentiels</a:t>
            </a:r>
          </a:p>
          <a:p>
            <a:r>
              <a:rPr lang="fr-FR" dirty="0"/>
              <a:t>VII – Bilans et conclusions</a:t>
            </a:r>
          </a:p>
          <a:p>
            <a:r>
              <a:rPr lang="fr-FR" dirty="0"/>
              <a:t>VIII – Conclusions personnelles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F92AE8-218A-4845-904A-CC8A683E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5"/>
            <a:ext cx="10515600" cy="365125"/>
          </a:xfrm>
        </p:spPr>
        <p:txBody>
          <a:bodyPr/>
          <a:lstStyle/>
          <a:p>
            <a:r>
              <a:rPr lang="fr-FR" dirty="0"/>
              <a:t>POMMERY Tristan | SCHUBNEL Thomas | REGALL Nicolas | CARRE Etienne – A1 – Novembre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56BD33-1F62-43AB-B82B-1AEF7648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2</a:t>
            </a:fld>
            <a:r>
              <a:rPr lang="fr-FR" dirty="0"/>
              <a:t>/21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93A60-7000-4C18-9D3C-CDDE18BEDFFE}"/>
              </a:ext>
            </a:extLst>
          </p:cNvPr>
          <p:cNvSpPr/>
          <p:nvPr/>
        </p:nvSpPr>
        <p:spPr>
          <a:xfrm>
            <a:off x="0" y="0"/>
            <a:ext cx="125730" cy="6176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C485E-5190-4631-A0CD-1663B7D10825}"/>
              </a:ext>
            </a:extLst>
          </p:cNvPr>
          <p:cNvSpPr/>
          <p:nvPr/>
        </p:nvSpPr>
        <p:spPr>
          <a:xfrm rot="5400000">
            <a:off x="5462587" y="-5464493"/>
            <a:ext cx="125730" cy="1105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CF148B-D7B6-4890-94A7-4A50D0E337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40" y="-11748"/>
            <a:ext cx="1927860" cy="926147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568177-5656-4202-A4C6-78D63B546742}"/>
              </a:ext>
            </a:extLst>
          </p:cNvPr>
          <p:cNvCxnSpPr>
            <a:cxnSpLocks/>
          </p:cNvCxnSpPr>
          <p:nvPr/>
        </p:nvCxnSpPr>
        <p:spPr>
          <a:xfrm>
            <a:off x="2068830" y="6346190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RÃ©sultat de recherche d'images pour &quot;image sommaire&quot;">
            <a:extLst>
              <a:ext uri="{FF2B5EF4-FFF2-40B4-BE49-F238E27FC236}">
                <a16:creationId xmlns:a16="http://schemas.microsoft.com/office/drawing/2014/main" id="{96382DEF-E48A-4F3F-A6CD-AD0DA93EE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539" y="1173447"/>
            <a:ext cx="3615362" cy="361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4CA4A81-AD9E-4187-834F-C732CDBCBA02}"/>
              </a:ext>
            </a:extLst>
          </p:cNvPr>
          <p:cNvCxnSpPr>
            <a:cxnSpLocks/>
          </p:cNvCxnSpPr>
          <p:nvPr/>
        </p:nvCxnSpPr>
        <p:spPr>
          <a:xfrm>
            <a:off x="2068830" y="1423669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486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735D7E-A7D1-4CCF-BC46-017B1FA0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300" y="2766218"/>
            <a:ext cx="5105400" cy="1325563"/>
          </a:xfrm>
        </p:spPr>
        <p:txBody>
          <a:bodyPr>
            <a:noAutofit/>
          </a:bodyPr>
          <a:lstStyle/>
          <a:p>
            <a:pPr algn="ctr"/>
            <a:r>
              <a:rPr lang="fr-FR" sz="6000" dirty="0"/>
              <a:t>Fin de la soutenance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F92AE8-218A-4845-904A-CC8A683E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5"/>
            <a:ext cx="10515600" cy="365125"/>
          </a:xfrm>
        </p:spPr>
        <p:txBody>
          <a:bodyPr/>
          <a:lstStyle/>
          <a:p>
            <a:r>
              <a:rPr lang="fr-FR" dirty="0"/>
              <a:t>POMMERY Tristan | SCHUBNEL Thomas | REGALL Nicolas | CARRE Etienne – A1 – Novembre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56BD33-1F62-43AB-B82B-1AEF7648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20</a:t>
            </a:fld>
            <a:r>
              <a:rPr lang="fr-FR" dirty="0"/>
              <a:t>/21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93A60-7000-4C18-9D3C-CDDE18BEDFFE}"/>
              </a:ext>
            </a:extLst>
          </p:cNvPr>
          <p:cNvSpPr/>
          <p:nvPr/>
        </p:nvSpPr>
        <p:spPr>
          <a:xfrm>
            <a:off x="0" y="0"/>
            <a:ext cx="125730" cy="6176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C485E-5190-4631-A0CD-1663B7D10825}"/>
              </a:ext>
            </a:extLst>
          </p:cNvPr>
          <p:cNvSpPr/>
          <p:nvPr/>
        </p:nvSpPr>
        <p:spPr>
          <a:xfrm rot="5400000">
            <a:off x="5462587" y="-5464493"/>
            <a:ext cx="125730" cy="1105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CF148B-D7B6-4890-94A7-4A50D0E337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40" y="-11748"/>
            <a:ext cx="1927860" cy="926147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568177-5656-4202-A4C6-78D63B546742}"/>
              </a:ext>
            </a:extLst>
          </p:cNvPr>
          <p:cNvCxnSpPr>
            <a:cxnSpLocks/>
          </p:cNvCxnSpPr>
          <p:nvPr/>
        </p:nvCxnSpPr>
        <p:spPr>
          <a:xfrm>
            <a:off x="2068830" y="6346190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96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735D7E-A7D1-4CCF-BC46-017B1FA0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280" y="245439"/>
            <a:ext cx="3311437" cy="1099350"/>
          </a:xfrm>
        </p:spPr>
        <p:txBody>
          <a:bodyPr>
            <a:noAutofit/>
          </a:bodyPr>
          <a:lstStyle/>
          <a:p>
            <a:pPr algn="ctr"/>
            <a:r>
              <a:rPr lang="fr-FR" sz="6000" dirty="0"/>
              <a:t>Questions 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F92AE8-218A-4845-904A-CC8A683E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5"/>
            <a:ext cx="10515600" cy="365125"/>
          </a:xfrm>
        </p:spPr>
        <p:txBody>
          <a:bodyPr/>
          <a:lstStyle/>
          <a:p>
            <a:r>
              <a:rPr lang="fr-FR" dirty="0"/>
              <a:t>POMMERY Tristan | SCHUBNEL Thomas | REGALL Nicolas | CARRE Etienne – A1 – Novembre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56BD33-1F62-43AB-B82B-1AEF7648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30830" cy="365125"/>
          </a:xfrm>
        </p:spPr>
        <p:txBody>
          <a:bodyPr/>
          <a:lstStyle/>
          <a:p>
            <a:fld id="{DE9D02CF-2DB3-49C2-AB42-472B2FFDD12B}" type="slidenum">
              <a:rPr lang="fr-FR" smtClean="0"/>
              <a:t>21</a:t>
            </a:fld>
            <a:r>
              <a:rPr lang="fr-FR" dirty="0"/>
              <a:t>/21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93A60-7000-4C18-9D3C-CDDE18BEDFFE}"/>
              </a:ext>
            </a:extLst>
          </p:cNvPr>
          <p:cNvSpPr/>
          <p:nvPr/>
        </p:nvSpPr>
        <p:spPr>
          <a:xfrm>
            <a:off x="0" y="0"/>
            <a:ext cx="125730" cy="6176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C485E-5190-4631-A0CD-1663B7D10825}"/>
              </a:ext>
            </a:extLst>
          </p:cNvPr>
          <p:cNvSpPr/>
          <p:nvPr/>
        </p:nvSpPr>
        <p:spPr>
          <a:xfrm rot="5400000">
            <a:off x="5462587" y="-5464493"/>
            <a:ext cx="125730" cy="1105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CF148B-D7B6-4890-94A7-4A50D0E337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40" y="-11748"/>
            <a:ext cx="1927860" cy="926147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568177-5656-4202-A4C6-78D63B546742}"/>
              </a:ext>
            </a:extLst>
          </p:cNvPr>
          <p:cNvCxnSpPr>
            <a:cxnSpLocks/>
          </p:cNvCxnSpPr>
          <p:nvPr/>
        </p:nvCxnSpPr>
        <p:spPr>
          <a:xfrm>
            <a:off x="2068830" y="6346190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RÃ©sultat de recherche d'images pour &quot;image questions&quot;">
            <a:extLst>
              <a:ext uri="{FF2B5EF4-FFF2-40B4-BE49-F238E27FC236}">
                <a16:creationId xmlns:a16="http://schemas.microsoft.com/office/drawing/2014/main" id="{A6BC155A-992D-4BC1-B98B-FA48F707C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141" y="1967806"/>
            <a:ext cx="4987717" cy="327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C1C2700-BDCF-41AA-96D1-84F697FA0447}"/>
              </a:ext>
            </a:extLst>
          </p:cNvPr>
          <p:cNvCxnSpPr>
            <a:cxnSpLocks/>
          </p:cNvCxnSpPr>
          <p:nvPr/>
        </p:nvCxnSpPr>
        <p:spPr>
          <a:xfrm>
            <a:off x="2213610" y="1344789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236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DB215E-3F39-43C1-A8EA-54C7C408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235" y="171001"/>
            <a:ext cx="3859530" cy="64633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Analyse du sujet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0EA7A06-CE81-4469-9119-73628845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3</a:t>
            </a:fld>
            <a:r>
              <a:rPr lang="fr-FR" dirty="0"/>
              <a:t>/21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B296E-FBFC-4DCF-8FAD-15A2AD54A8FF}"/>
              </a:ext>
            </a:extLst>
          </p:cNvPr>
          <p:cNvSpPr/>
          <p:nvPr/>
        </p:nvSpPr>
        <p:spPr>
          <a:xfrm>
            <a:off x="0" y="0"/>
            <a:ext cx="125730" cy="6176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865749-02D4-4E5B-A1CE-601CCEC87FE9}"/>
              </a:ext>
            </a:extLst>
          </p:cNvPr>
          <p:cNvSpPr/>
          <p:nvPr/>
        </p:nvSpPr>
        <p:spPr>
          <a:xfrm rot="5400000">
            <a:off x="5464494" y="-5476240"/>
            <a:ext cx="125730" cy="1105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AABDED3-E6A9-4C6D-8D44-9CFE937845C4}"/>
              </a:ext>
            </a:extLst>
          </p:cNvPr>
          <p:cNvSpPr txBox="1"/>
          <p:nvPr/>
        </p:nvSpPr>
        <p:spPr>
          <a:xfrm>
            <a:off x="312420" y="1690688"/>
            <a:ext cx="37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 d’un cardio-fréquence mètre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80EEC50-B822-482A-AA89-D07388FBC6F4}"/>
              </a:ext>
            </a:extLst>
          </p:cNvPr>
          <p:cNvSpPr txBox="1"/>
          <p:nvPr/>
        </p:nvSpPr>
        <p:spPr>
          <a:xfrm>
            <a:off x="491490" y="2480310"/>
            <a:ext cx="628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Situation du sujet :</a:t>
            </a:r>
            <a:r>
              <a:rPr lang="fr-FR" dirty="0"/>
              <a:t>  L’entreprise a été sabotée, il faut recréer leur cardio-fréquence mètre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A77311-704B-4E3B-8A12-ACACDF731526}"/>
              </a:ext>
            </a:extLst>
          </p:cNvPr>
          <p:cNvSpPr txBox="1"/>
          <p:nvPr/>
        </p:nvSpPr>
        <p:spPr>
          <a:xfrm>
            <a:off x="608483" y="3583402"/>
            <a:ext cx="628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Livrables :</a:t>
            </a:r>
            <a:r>
              <a:rPr lang="fr-FR" dirty="0"/>
              <a:t>  Un cardio-fréquence mètre en Arduino et un programme en C permettant de lire un fichier .csv contenant les informations de battements du cœur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250D5F-90EA-4441-AC7C-B40214B8CE04}"/>
              </a:ext>
            </a:extLst>
          </p:cNvPr>
          <p:cNvSpPr/>
          <p:nvPr/>
        </p:nvSpPr>
        <p:spPr>
          <a:xfrm>
            <a:off x="9627870" y="926146"/>
            <a:ext cx="25641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b="1" dirty="0"/>
              <a:t>I – Analyse du sujet</a:t>
            </a:r>
          </a:p>
          <a:p>
            <a:pPr algn="just"/>
            <a:r>
              <a:rPr lang="fr-FR" sz="1400" dirty="0"/>
              <a:t>II – Présentation des membres </a:t>
            </a:r>
          </a:p>
          <a:p>
            <a:pPr algn="just"/>
            <a:r>
              <a:rPr lang="fr-FR" sz="1400" dirty="0"/>
              <a:t>III – Gestion de projet</a:t>
            </a:r>
          </a:p>
          <a:p>
            <a:pPr algn="just"/>
            <a:r>
              <a:rPr lang="fr-FR" sz="1400" dirty="0"/>
              <a:t>IV – Exécution des tâches</a:t>
            </a:r>
          </a:p>
          <a:p>
            <a:pPr algn="just"/>
            <a:r>
              <a:rPr lang="fr-FR" sz="1400" dirty="0"/>
              <a:t>V – Problèmes rencontrés</a:t>
            </a:r>
          </a:p>
          <a:p>
            <a:pPr algn="just"/>
            <a:r>
              <a:rPr lang="fr-FR" sz="1400" dirty="0"/>
              <a:t>VI – Ajouts potentiels</a:t>
            </a:r>
          </a:p>
          <a:p>
            <a:pPr algn="just"/>
            <a:r>
              <a:rPr lang="fr-FR" sz="1400" dirty="0"/>
              <a:t>VII – Bilans et conclusions</a:t>
            </a:r>
          </a:p>
          <a:p>
            <a:pPr algn="just"/>
            <a:r>
              <a:rPr lang="fr-FR" sz="1400" dirty="0"/>
              <a:t>VIII – Conclusions personnelles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83BE79E-8664-4C75-A31B-2718F769A404}"/>
              </a:ext>
            </a:extLst>
          </p:cNvPr>
          <p:cNvCxnSpPr>
            <a:cxnSpLocks/>
          </p:cNvCxnSpPr>
          <p:nvPr/>
        </p:nvCxnSpPr>
        <p:spPr>
          <a:xfrm>
            <a:off x="2068830" y="6346190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pied de page 3">
            <a:extLst>
              <a:ext uri="{FF2B5EF4-FFF2-40B4-BE49-F238E27FC236}">
                <a16:creationId xmlns:a16="http://schemas.microsoft.com/office/drawing/2014/main" id="{D5117811-2CBD-4AB9-BD05-C883F7899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5"/>
            <a:ext cx="10515600" cy="365125"/>
          </a:xfrm>
        </p:spPr>
        <p:txBody>
          <a:bodyPr/>
          <a:lstStyle/>
          <a:p>
            <a:r>
              <a:rPr lang="fr-FR" dirty="0"/>
              <a:t>POMMERY Tristan | SCHUBNEL Thomas | REGALL Nicolas | CARRE Etienne – A1 – Novembre 2018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CB49DCA-022F-470A-89B1-835580E48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101" y="2771687"/>
            <a:ext cx="3343275" cy="3257550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C62BB54-1CC0-4945-99A3-C5A99997D42D}"/>
              </a:ext>
            </a:extLst>
          </p:cNvPr>
          <p:cNvCxnSpPr>
            <a:cxnSpLocks/>
          </p:cNvCxnSpPr>
          <p:nvPr/>
        </p:nvCxnSpPr>
        <p:spPr>
          <a:xfrm>
            <a:off x="2068830" y="897889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CEFCEE1-B76E-4713-9767-80EC05717F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40" y="-11748"/>
            <a:ext cx="1927860" cy="92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85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735D7E-A7D1-4CCF-BC46-017B1FA0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315" y="166448"/>
            <a:ext cx="4865370" cy="66008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Membres du groupe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B238EB-E8B2-46C5-848D-4A9DBAE00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35" y="1253331"/>
            <a:ext cx="10515600" cy="4351338"/>
          </a:xfrm>
        </p:spPr>
        <p:txBody>
          <a:bodyPr/>
          <a:lstStyle/>
          <a:p>
            <a:r>
              <a:rPr lang="fr-FR" dirty="0"/>
              <a:t>Chef de groupe : POMMERY Tristan</a:t>
            </a:r>
          </a:p>
          <a:p>
            <a:r>
              <a:rPr lang="fr-FR" dirty="0"/>
              <a:t>Membres du groupe : </a:t>
            </a:r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dirty="0"/>
              <a:t>SCHUBNEL Thomas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POMMERY Tristan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CARRE Etienne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REGALL Nicolas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F92AE8-218A-4845-904A-CC8A683E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5"/>
            <a:ext cx="10515600" cy="365125"/>
          </a:xfrm>
        </p:spPr>
        <p:txBody>
          <a:bodyPr/>
          <a:lstStyle/>
          <a:p>
            <a:r>
              <a:rPr lang="fr-FR" dirty="0"/>
              <a:t>POMMERY Tristan | SCHUBNEL Thomas | REGALL Nicolas | CARRE Etienne – A1 – Novembre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56BD33-1F62-43AB-B82B-1AEF7648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4</a:t>
            </a:fld>
            <a:r>
              <a:rPr lang="fr-FR" dirty="0"/>
              <a:t>/21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93A60-7000-4C18-9D3C-CDDE18BEDFFE}"/>
              </a:ext>
            </a:extLst>
          </p:cNvPr>
          <p:cNvSpPr/>
          <p:nvPr/>
        </p:nvSpPr>
        <p:spPr>
          <a:xfrm>
            <a:off x="0" y="0"/>
            <a:ext cx="125730" cy="6176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C485E-5190-4631-A0CD-1663B7D10825}"/>
              </a:ext>
            </a:extLst>
          </p:cNvPr>
          <p:cNvSpPr/>
          <p:nvPr/>
        </p:nvSpPr>
        <p:spPr>
          <a:xfrm rot="5400000">
            <a:off x="5462587" y="-5464493"/>
            <a:ext cx="125730" cy="1105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CF148B-D7B6-4890-94A7-4A50D0E337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40" y="-11748"/>
            <a:ext cx="1927860" cy="926147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568177-5656-4202-A4C6-78D63B546742}"/>
              </a:ext>
            </a:extLst>
          </p:cNvPr>
          <p:cNvCxnSpPr>
            <a:cxnSpLocks/>
          </p:cNvCxnSpPr>
          <p:nvPr/>
        </p:nvCxnSpPr>
        <p:spPr>
          <a:xfrm>
            <a:off x="2068830" y="6346190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9C0CBB6-9E75-47D4-8BEB-413875B7AF2D}"/>
              </a:ext>
            </a:extLst>
          </p:cNvPr>
          <p:cNvSpPr/>
          <p:nvPr/>
        </p:nvSpPr>
        <p:spPr>
          <a:xfrm>
            <a:off x="9627870" y="926146"/>
            <a:ext cx="25641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/>
              <a:t>I – Analyse du sujet</a:t>
            </a:r>
          </a:p>
          <a:p>
            <a:pPr algn="just"/>
            <a:r>
              <a:rPr lang="fr-FR" sz="1400" b="1" dirty="0"/>
              <a:t>II – Présentation des membres </a:t>
            </a:r>
          </a:p>
          <a:p>
            <a:pPr algn="just"/>
            <a:r>
              <a:rPr lang="fr-FR" sz="1400" dirty="0"/>
              <a:t>III – Gestion de projet</a:t>
            </a:r>
          </a:p>
          <a:p>
            <a:pPr algn="just"/>
            <a:r>
              <a:rPr lang="fr-FR" sz="1400" dirty="0"/>
              <a:t>IV – Exécution des tâches</a:t>
            </a:r>
          </a:p>
          <a:p>
            <a:pPr algn="just"/>
            <a:r>
              <a:rPr lang="fr-FR" sz="1400" dirty="0"/>
              <a:t>V – Problèmes rencontrés</a:t>
            </a:r>
          </a:p>
          <a:p>
            <a:pPr algn="just"/>
            <a:r>
              <a:rPr lang="fr-FR" sz="1400" dirty="0"/>
              <a:t>VI – Ajouts potentiels</a:t>
            </a:r>
          </a:p>
          <a:p>
            <a:pPr algn="just"/>
            <a:r>
              <a:rPr lang="fr-FR" sz="1400" dirty="0"/>
              <a:t>VII – Bilans et conclusions</a:t>
            </a:r>
          </a:p>
          <a:p>
            <a:pPr algn="just"/>
            <a:r>
              <a:rPr lang="fr-FR" sz="1400" dirty="0"/>
              <a:t>VIII – Conclusions personnelles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ACD961B-EF05-48B2-A72B-55011321D97D}"/>
              </a:ext>
            </a:extLst>
          </p:cNvPr>
          <p:cNvCxnSpPr>
            <a:cxnSpLocks/>
          </p:cNvCxnSpPr>
          <p:nvPr/>
        </p:nvCxnSpPr>
        <p:spPr>
          <a:xfrm>
            <a:off x="2068830" y="897889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427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8A2EF2B-6990-46C2-A403-88ED49B28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334" y="1367401"/>
            <a:ext cx="8707755" cy="490544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5735D7E-A7D1-4CCF-BC46-017B1FA0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098" y="89534"/>
            <a:ext cx="5257800" cy="743585"/>
          </a:xfrm>
        </p:spPr>
        <p:txBody>
          <a:bodyPr/>
          <a:lstStyle/>
          <a:p>
            <a:pPr algn="ctr"/>
            <a:r>
              <a:rPr lang="fr-FR" dirty="0"/>
              <a:t>Organisation du projet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F92AE8-218A-4845-904A-CC8A683E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5"/>
            <a:ext cx="10515600" cy="365125"/>
          </a:xfrm>
        </p:spPr>
        <p:txBody>
          <a:bodyPr/>
          <a:lstStyle/>
          <a:p>
            <a:r>
              <a:rPr lang="fr-FR" dirty="0"/>
              <a:t>POMMERY Tristan | SCHUBNEL Thomas | REGALL Nicolas | CARRE Etienne – A1 – Novembre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56BD33-1F62-43AB-B82B-1AEF7648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5</a:t>
            </a:fld>
            <a:r>
              <a:rPr lang="fr-FR" dirty="0"/>
              <a:t>/21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93A60-7000-4C18-9D3C-CDDE18BEDFFE}"/>
              </a:ext>
            </a:extLst>
          </p:cNvPr>
          <p:cNvSpPr/>
          <p:nvPr/>
        </p:nvSpPr>
        <p:spPr>
          <a:xfrm>
            <a:off x="0" y="0"/>
            <a:ext cx="125730" cy="6176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C485E-5190-4631-A0CD-1663B7D10825}"/>
              </a:ext>
            </a:extLst>
          </p:cNvPr>
          <p:cNvSpPr/>
          <p:nvPr/>
        </p:nvSpPr>
        <p:spPr>
          <a:xfrm rot="5400000">
            <a:off x="5462587" y="-5464493"/>
            <a:ext cx="125730" cy="1105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CF148B-D7B6-4890-94A7-4A50D0E3378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40" y="-11748"/>
            <a:ext cx="1927860" cy="926147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568177-5656-4202-A4C6-78D63B546742}"/>
              </a:ext>
            </a:extLst>
          </p:cNvPr>
          <p:cNvCxnSpPr>
            <a:cxnSpLocks/>
          </p:cNvCxnSpPr>
          <p:nvPr/>
        </p:nvCxnSpPr>
        <p:spPr>
          <a:xfrm>
            <a:off x="2068830" y="6346190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C4781-5095-4356-9488-21438E21B3DB}"/>
              </a:ext>
            </a:extLst>
          </p:cNvPr>
          <p:cNvSpPr/>
          <p:nvPr/>
        </p:nvSpPr>
        <p:spPr>
          <a:xfrm>
            <a:off x="9693592" y="775775"/>
            <a:ext cx="25641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/>
              <a:t>I – Analyse du sujet</a:t>
            </a:r>
          </a:p>
          <a:p>
            <a:pPr algn="just"/>
            <a:r>
              <a:rPr lang="fr-FR" sz="1400" dirty="0"/>
              <a:t>II – Présentation des membres </a:t>
            </a:r>
          </a:p>
          <a:p>
            <a:pPr algn="just"/>
            <a:r>
              <a:rPr lang="fr-FR" sz="1400" b="1" dirty="0"/>
              <a:t>III – Gestion de projet</a:t>
            </a:r>
          </a:p>
          <a:p>
            <a:pPr algn="just"/>
            <a:r>
              <a:rPr lang="fr-FR" sz="1400" dirty="0"/>
              <a:t>IV – Exécution des tâches</a:t>
            </a:r>
          </a:p>
          <a:p>
            <a:pPr algn="just"/>
            <a:r>
              <a:rPr lang="fr-FR" sz="1400" dirty="0"/>
              <a:t>V – Problèmes rencontrés</a:t>
            </a:r>
          </a:p>
          <a:p>
            <a:pPr algn="just"/>
            <a:r>
              <a:rPr lang="fr-FR" sz="1400" dirty="0"/>
              <a:t>VI – Ajouts potentiels</a:t>
            </a:r>
          </a:p>
          <a:p>
            <a:pPr algn="just"/>
            <a:r>
              <a:rPr lang="fr-FR" sz="1400" dirty="0"/>
              <a:t>VII – Bilans et conclusions</a:t>
            </a:r>
          </a:p>
          <a:p>
            <a:pPr algn="just"/>
            <a:r>
              <a:rPr lang="fr-FR" sz="1400" dirty="0"/>
              <a:t>VIII – Conclusions personnelles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DD528CF-6D53-469B-B985-35D7312ECD24}"/>
              </a:ext>
            </a:extLst>
          </p:cNvPr>
          <p:cNvCxnSpPr>
            <a:cxnSpLocks/>
          </p:cNvCxnSpPr>
          <p:nvPr/>
        </p:nvCxnSpPr>
        <p:spPr>
          <a:xfrm>
            <a:off x="2068830" y="897889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173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2F34A52-7216-4E64-9187-7D3EA8091CC9}"/>
              </a:ext>
            </a:extLst>
          </p:cNvPr>
          <p:cNvCxnSpPr>
            <a:cxnSpLocks/>
          </p:cNvCxnSpPr>
          <p:nvPr/>
        </p:nvCxnSpPr>
        <p:spPr>
          <a:xfrm>
            <a:off x="2068830" y="897889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A5735D7E-A7D1-4CCF-BC46-017B1FA0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610" y="181573"/>
            <a:ext cx="4716780" cy="628968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Planning des tâches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F92AE8-218A-4845-904A-CC8A683E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5"/>
            <a:ext cx="10515600" cy="365125"/>
          </a:xfrm>
        </p:spPr>
        <p:txBody>
          <a:bodyPr/>
          <a:lstStyle/>
          <a:p>
            <a:r>
              <a:rPr lang="fr-FR" dirty="0"/>
              <a:t>POMMERY Tristan | SCHUBNEL Thomas | REGALL Nicolas | CARRE Etienne – A1 – Novembre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56BD33-1F62-43AB-B82B-1AEF7648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6</a:t>
            </a:fld>
            <a:r>
              <a:rPr lang="fr-FR" dirty="0"/>
              <a:t>/21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93A60-7000-4C18-9D3C-CDDE18BEDFFE}"/>
              </a:ext>
            </a:extLst>
          </p:cNvPr>
          <p:cNvSpPr/>
          <p:nvPr/>
        </p:nvSpPr>
        <p:spPr>
          <a:xfrm>
            <a:off x="0" y="0"/>
            <a:ext cx="125730" cy="6176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C485E-5190-4631-A0CD-1663B7D10825}"/>
              </a:ext>
            </a:extLst>
          </p:cNvPr>
          <p:cNvSpPr/>
          <p:nvPr/>
        </p:nvSpPr>
        <p:spPr>
          <a:xfrm rot="5400000">
            <a:off x="5462587" y="-5464493"/>
            <a:ext cx="125730" cy="1105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CF148B-D7B6-4890-94A7-4A50D0E337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40" y="-11748"/>
            <a:ext cx="1927860" cy="926147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568177-5656-4202-A4C6-78D63B546742}"/>
              </a:ext>
            </a:extLst>
          </p:cNvPr>
          <p:cNvCxnSpPr>
            <a:cxnSpLocks/>
          </p:cNvCxnSpPr>
          <p:nvPr/>
        </p:nvCxnSpPr>
        <p:spPr>
          <a:xfrm>
            <a:off x="2068830" y="6346190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C4781-5095-4356-9488-21438E21B3DB}"/>
              </a:ext>
            </a:extLst>
          </p:cNvPr>
          <p:cNvSpPr/>
          <p:nvPr/>
        </p:nvSpPr>
        <p:spPr>
          <a:xfrm>
            <a:off x="9693592" y="775775"/>
            <a:ext cx="25641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/>
              <a:t>I – Analyse du sujet</a:t>
            </a:r>
          </a:p>
          <a:p>
            <a:pPr algn="just"/>
            <a:r>
              <a:rPr lang="fr-FR" sz="1400" dirty="0"/>
              <a:t>II – Présentation des membres </a:t>
            </a:r>
          </a:p>
          <a:p>
            <a:pPr algn="just"/>
            <a:r>
              <a:rPr lang="fr-FR" sz="1400" b="1" dirty="0"/>
              <a:t>III – Gestion de projet</a:t>
            </a:r>
          </a:p>
          <a:p>
            <a:pPr algn="just"/>
            <a:r>
              <a:rPr lang="fr-FR" sz="1400" dirty="0"/>
              <a:t>IV – Exécution des tâches</a:t>
            </a:r>
          </a:p>
          <a:p>
            <a:pPr algn="just"/>
            <a:r>
              <a:rPr lang="fr-FR" sz="1400" dirty="0"/>
              <a:t>V – Problèmes rencontrés</a:t>
            </a:r>
          </a:p>
          <a:p>
            <a:pPr algn="just"/>
            <a:r>
              <a:rPr lang="fr-FR" sz="1400" dirty="0"/>
              <a:t>VI – Ajouts potentiels</a:t>
            </a:r>
          </a:p>
          <a:p>
            <a:pPr algn="just"/>
            <a:r>
              <a:rPr lang="fr-FR" sz="1400" dirty="0"/>
              <a:t>VII – Bilans et conclusions</a:t>
            </a:r>
          </a:p>
          <a:p>
            <a:pPr algn="just"/>
            <a:r>
              <a:rPr lang="fr-FR" sz="1400" dirty="0"/>
              <a:t>VIII – Conclusions personnelles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BF10023-BB94-4875-A059-0A3E2F3DF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5" y="755983"/>
            <a:ext cx="2899410" cy="247529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3EE4875-EA85-4849-9974-06304185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987" y="3601604"/>
            <a:ext cx="2401246" cy="250041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43C5AD7-096F-4698-AEBF-A75F0C125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957" y="821687"/>
            <a:ext cx="2523148" cy="282671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8738947-178F-4719-AC5C-3A6AEF067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871" y="3087787"/>
            <a:ext cx="2743199" cy="30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3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F53D0A5-C137-4AEA-BFCD-6EDE1567A54B}"/>
              </a:ext>
            </a:extLst>
          </p:cNvPr>
          <p:cNvCxnSpPr>
            <a:cxnSpLocks/>
          </p:cNvCxnSpPr>
          <p:nvPr/>
        </p:nvCxnSpPr>
        <p:spPr>
          <a:xfrm>
            <a:off x="2068830" y="897889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A5735D7E-A7D1-4CCF-BC46-017B1FA0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189" y="182840"/>
            <a:ext cx="6949622" cy="64195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Moyens de réalisation utilisés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F92AE8-218A-4845-904A-CC8A683E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5"/>
            <a:ext cx="10515600" cy="365125"/>
          </a:xfrm>
        </p:spPr>
        <p:txBody>
          <a:bodyPr/>
          <a:lstStyle/>
          <a:p>
            <a:r>
              <a:rPr lang="fr-FR" dirty="0"/>
              <a:t>POMMERY Tristan | SCHUBNEL Thomas | REGALL Nicolas | CARRE Etienne – A1 – Novembre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56BD33-1F62-43AB-B82B-1AEF7648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7</a:t>
            </a:fld>
            <a:r>
              <a:rPr lang="fr-FR" dirty="0"/>
              <a:t>/21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93A60-7000-4C18-9D3C-CDDE18BEDFFE}"/>
              </a:ext>
            </a:extLst>
          </p:cNvPr>
          <p:cNvSpPr/>
          <p:nvPr/>
        </p:nvSpPr>
        <p:spPr>
          <a:xfrm>
            <a:off x="0" y="0"/>
            <a:ext cx="125730" cy="6176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C485E-5190-4631-A0CD-1663B7D10825}"/>
              </a:ext>
            </a:extLst>
          </p:cNvPr>
          <p:cNvSpPr/>
          <p:nvPr/>
        </p:nvSpPr>
        <p:spPr>
          <a:xfrm rot="5400000">
            <a:off x="5462587" y="-5464493"/>
            <a:ext cx="125730" cy="1105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CF148B-D7B6-4890-94A7-4A50D0E337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40" y="-11748"/>
            <a:ext cx="1927860" cy="926147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568177-5656-4202-A4C6-78D63B546742}"/>
              </a:ext>
            </a:extLst>
          </p:cNvPr>
          <p:cNvCxnSpPr>
            <a:cxnSpLocks/>
          </p:cNvCxnSpPr>
          <p:nvPr/>
        </p:nvCxnSpPr>
        <p:spPr>
          <a:xfrm>
            <a:off x="2068830" y="6346190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BA8CD3-3694-4450-89C9-A98010F4A4BA}"/>
              </a:ext>
            </a:extLst>
          </p:cNvPr>
          <p:cNvSpPr/>
          <p:nvPr/>
        </p:nvSpPr>
        <p:spPr>
          <a:xfrm>
            <a:off x="9627870" y="926146"/>
            <a:ext cx="25641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/>
              <a:t>I – Analyse du sujet</a:t>
            </a:r>
          </a:p>
          <a:p>
            <a:pPr algn="just"/>
            <a:r>
              <a:rPr lang="fr-FR" sz="1400" dirty="0"/>
              <a:t>II – Présentation des membres </a:t>
            </a:r>
          </a:p>
          <a:p>
            <a:pPr algn="just"/>
            <a:r>
              <a:rPr lang="fr-FR" sz="1400" b="1" dirty="0"/>
              <a:t>III – Gestion de projet</a:t>
            </a:r>
          </a:p>
          <a:p>
            <a:pPr algn="just"/>
            <a:r>
              <a:rPr lang="fr-FR" sz="1400" dirty="0"/>
              <a:t>IV – Exécution des tâches</a:t>
            </a:r>
          </a:p>
          <a:p>
            <a:pPr algn="just"/>
            <a:r>
              <a:rPr lang="fr-FR" sz="1400" dirty="0"/>
              <a:t>V – Problèmes rencontrés</a:t>
            </a:r>
          </a:p>
          <a:p>
            <a:pPr algn="just"/>
            <a:r>
              <a:rPr lang="fr-FR" sz="1400" dirty="0"/>
              <a:t>VI – Ajouts potentiels</a:t>
            </a:r>
          </a:p>
          <a:p>
            <a:pPr algn="just"/>
            <a:r>
              <a:rPr lang="fr-FR" sz="1400" dirty="0"/>
              <a:t>VII – Bilans et conclusions</a:t>
            </a:r>
          </a:p>
          <a:p>
            <a:pPr algn="just"/>
            <a:r>
              <a:rPr lang="fr-FR" sz="1400" dirty="0"/>
              <a:t>VIII – Conclusions personnelles</a:t>
            </a:r>
          </a:p>
        </p:txBody>
      </p:sp>
      <p:pic>
        <p:nvPicPr>
          <p:cNvPr id="1026" name="Picture 2" descr="RÃ©sultat de recherche d'images pour &quot;image github&quot;">
            <a:extLst>
              <a:ext uri="{FF2B5EF4-FFF2-40B4-BE49-F238E27FC236}">
                <a16:creationId xmlns:a16="http://schemas.microsoft.com/office/drawing/2014/main" id="{0C8AE859-56C0-4223-93B7-5C34D4679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49" y="4175929"/>
            <a:ext cx="3422852" cy="190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image processing&quot;">
            <a:extLst>
              <a:ext uri="{FF2B5EF4-FFF2-40B4-BE49-F238E27FC236}">
                <a16:creationId xmlns:a16="http://schemas.microsoft.com/office/drawing/2014/main" id="{70E76FDB-63A1-401D-904D-C7A7237EB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05" y="2698999"/>
            <a:ext cx="1742123" cy="174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image arduino&quot;">
            <a:extLst>
              <a:ext uri="{FF2B5EF4-FFF2-40B4-BE49-F238E27FC236}">
                <a16:creationId xmlns:a16="http://schemas.microsoft.com/office/drawing/2014/main" id="{E3C412EE-3A24-4120-BFAB-C7AE7D318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670" y="339825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logo vscode&quot;">
            <a:extLst>
              <a:ext uri="{FF2B5EF4-FFF2-40B4-BE49-F238E27FC236}">
                <a16:creationId xmlns:a16="http://schemas.microsoft.com/office/drawing/2014/main" id="{09C9F01E-CA93-4BA0-B7E1-F623A2CF7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389" y="3303269"/>
            <a:ext cx="2946508" cy="293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Ã©sultat de recherche d'images pour &quot;logo clion&quot;">
            <a:extLst>
              <a:ext uri="{FF2B5EF4-FFF2-40B4-BE49-F238E27FC236}">
                <a16:creationId xmlns:a16="http://schemas.microsoft.com/office/drawing/2014/main" id="{8EACAE24-4586-4AFB-8AAD-72B9C24E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86" y="560508"/>
            <a:ext cx="2438401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Ã©sultat de recherche d'images pour &quot;logo fritzing&quot;">
            <a:extLst>
              <a:ext uri="{FF2B5EF4-FFF2-40B4-BE49-F238E27FC236}">
                <a16:creationId xmlns:a16="http://schemas.microsoft.com/office/drawing/2014/main" id="{E88977D8-9D0D-44DD-BBFB-CEF482758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919" y="1141366"/>
            <a:ext cx="3569978" cy="14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Ã©sultat de recherche d'images pour &quot;logo tinkercad&quot;">
            <a:extLst>
              <a:ext uri="{FF2B5EF4-FFF2-40B4-BE49-F238E27FC236}">
                <a16:creationId xmlns:a16="http://schemas.microsoft.com/office/drawing/2014/main" id="{730FBC86-3CB0-44AE-ACBC-9F6A2B83C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260" y="2998593"/>
            <a:ext cx="1431897" cy="143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000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735D7E-A7D1-4CCF-BC46-017B1FA0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803" y="176688"/>
            <a:ext cx="7692390" cy="54927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Analyse fonctionnelle - Objectifs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F92AE8-218A-4845-904A-CC8A683E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5"/>
            <a:ext cx="10515600" cy="365125"/>
          </a:xfrm>
        </p:spPr>
        <p:txBody>
          <a:bodyPr/>
          <a:lstStyle/>
          <a:p>
            <a:r>
              <a:rPr lang="fr-FR" dirty="0"/>
              <a:t>POMMERY Tristan | SCHUBNEL Thomas | REGALL Nicolas | CARRE Etienne – A1 – Novembre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56BD33-1F62-43AB-B82B-1AEF7648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8</a:t>
            </a:fld>
            <a:r>
              <a:rPr lang="fr-FR" dirty="0"/>
              <a:t>/21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93A60-7000-4C18-9D3C-CDDE18BEDFFE}"/>
              </a:ext>
            </a:extLst>
          </p:cNvPr>
          <p:cNvSpPr/>
          <p:nvPr/>
        </p:nvSpPr>
        <p:spPr>
          <a:xfrm>
            <a:off x="0" y="0"/>
            <a:ext cx="125730" cy="6176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C485E-5190-4631-A0CD-1663B7D10825}"/>
              </a:ext>
            </a:extLst>
          </p:cNvPr>
          <p:cNvSpPr/>
          <p:nvPr/>
        </p:nvSpPr>
        <p:spPr>
          <a:xfrm rot="5400000">
            <a:off x="5462587" y="-5464493"/>
            <a:ext cx="125730" cy="1105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CF148B-D7B6-4890-94A7-4A50D0E337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40" y="-11748"/>
            <a:ext cx="1927860" cy="926147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568177-5656-4202-A4C6-78D63B546742}"/>
              </a:ext>
            </a:extLst>
          </p:cNvPr>
          <p:cNvCxnSpPr>
            <a:cxnSpLocks/>
          </p:cNvCxnSpPr>
          <p:nvPr/>
        </p:nvCxnSpPr>
        <p:spPr>
          <a:xfrm>
            <a:off x="2068830" y="6346190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360BF4D-A8F8-4BA7-8676-F1B77D02C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341" y="1786606"/>
            <a:ext cx="5949315" cy="441222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8E92622-4F5C-422A-A5B0-DA70CEF6B198}"/>
              </a:ext>
            </a:extLst>
          </p:cNvPr>
          <p:cNvSpPr txBox="1"/>
          <p:nvPr/>
        </p:nvSpPr>
        <p:spPr>
          <a:xfrm>
            <a:off x="4730114" y="1486057"/>
            <a:ext cx="273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Diagramme bête a cornes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CE8AAB-11D2-4B9A-997E-A66DD7F71CC5}"/>
              </a:ext>
            </a:extLst>
          </p:cNvPr>
          <p:cNvSpPr/>
          <p:nvPr/>
        </p:nvSpPr>
        <p:spPr>
          <a:xfrm>
            <a:off x="9627870" y="926146"/>
            <a:ext cx="25641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/>
              <a:t>I – Analyse du sujet</a:t>
            </a:r>
          </a:p>
          <a:p>
            <a:pPr algn="just"/>
            <a:r>
              <a:rPr lang="fr-FR" sz="1400" dirty="0"/>
              <a:t>II – Présentation des membres </a:t>
            </a:r>
          </a:p>
          <a:p>
            <a:pPr algn="just"/>
            <a:r>
              <a:rPr lang="fr-FR" sz="1400" b="1" dirty="0"/>
              <a:t>III – Gestion de projet</a:t>
            </a:r>
          </a:p>
          <a:p>
            <a:pPr algn="just"/>
            <a:r>
              <a:rPr lang="fr-FR" sz="1400" dirty="0"/>
              <a:t>IV – Exécution des tâches</a:t>
            </a:r>
          </a:p>
          <a:p>
            <a:pPr algn="just"/>
            <a:r>
              <a:rPr lang="fr-FR" sz="1400" dirty="0"/>
              <a:t>V – Problèmes rencontrés</a:t>
            </a:r>
          </a:p>
          <a:p>
            <a:pPr algn="just"/>
            <a:r>
              <a:rPr lang="fr-FR" sz="1400" dirty="0"/>
              <a:t>VI – Ajouts potentiels</a:t>
            </a:r>
          </a:p>
          <a:p>
            <a:pPr algn="just"/>
            <a:r>
              <a:rPr lang="fr-FR" sz="1400" dirty="0"/>
              <a:t>VII – Bilans et conclusions</a:t>
            </a:r>
          </a:p>
          <a:p>
            <a:pPr algn="just"/>
            <a:r>
              <a:rPr lang="fr-FR" sz="1400" dirty="0"/>
              <a:t>VIII – Conclusions personnelles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EE235C61-42D9-49A9-9067-05F1295C77F1}"/>
              </a:ext>
            </a:extLst>
          </p:cNvPr>
          <p:cNvCxnSpPr>
            <a:cxnSpLocks/>
          </p:cNvCxnSpPr>
          <p:nvPr/>
        </p:nvCxnSpPr>
        <p:spPr>
          <a:xfrm>
            <a:off x="2068830" y="897889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348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735D7E-A7D1-4CCF-BC46-017B1FA0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635" y="2425699"/>
            <a:ext cx="6602730" cy="1325563"/>
          </a:xfrm>
        </p:spPr>
        <p:txBody>
          <a:bodyPr>
            <a:normAutofit/>
          </a:bodyPr>
          <a:lstStyle/>
          <a:p>
            <a:pPr algn="ctr"/>
            <a:r>
              <a:rPr lang="fr-FR" sz="6000" dirty="0"/>
              <a:t>Exécution des tâches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F92AE8-218A-4845-904A-CC8A683E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492875"/>
            <a:ext cx="10515600" cy="365125"/>
          </a:xfrm>
        </p:spPr>
        <p:txBody>
          <a:bodyPr/>
          <a:lstStyle/>
          <a:p>
            <a:r>
              <a:rPr lang="fr-FR" dirty="0"/>
              <a:t>POMMERY Tristan | SCHUBNEL Thomas | REGALL Nicolas | CARRE Etienne – A1 – Novembre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56BD33-1F62-43AB-B82B-1AEF7648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02CF-2DB3-49C2-AB42-472B2FFDD12B}" type="slidenum">
              <a:rPr lang="fr-FR" smtClean="0"/>
              <a:t>9</a:t>
            </a:fld>
            <a:r>
              <a:rPr lang="fr-FR" dirty="0"/>
              <a:t>/21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93A60-7000-4C18-9D3C-CDDE18BEDFFE}"/>
              </a:ext>
            </a:extLst>
          </p:cNvPr>
          <p:cNvSpPr/>
          <p:nvPr/>
        </p:nvSpPr>
        <p:spPr>
          <a:xfrm>
            <a:off x="0" y="0"/>
            <a:ext cx="125730" cy="6176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C485E-5190-4631-A0CD-1663B7D10825}"/>
              </a:ext>
            </a:extLst>
          </p:cNvPr>
          <p:cNvSpPr/>
          <p:nvPr/>
        </p:nvSpPr>
        <p:spPr>
          <a:xfrm rot="5400000">
            <a:off x="5462587" y="-5464493"/>
            <a:ext cx="125730" cy="1105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CF148B-D7B6-4890-94A7-4A50D0E337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40" y="-11748"/>
            <a:ext cx="1927860" cy="926147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568177-5656-4202-A4C6-78D63B546742}"/>
              </a:ext>
            </a:extLst>
          </p:cNvPr>
          <p:cNvCxnSpPr>
            <a:cxnSpLocks/>
          </p:cNvCxnSpPr>
          <p:nvPr/>
        </p:nvCxnSpPr>
        <p:spPr>
          <a:xfrm>
            <a:off x="2068830" y="6346190"/>
            <a:ext cx="76923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436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1862</TotalTime>
  <Words>1220</Words>
  <Application>Microsoft Office PowerPoint</Application>
  <PresentationFormat>Grand écran</PresentationFormat>
  <Paragraphs>248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Thème Office</vt:lpstr>
      <vt:lpstr>Présentation PowerPoint</vt:lpstr>
      <vt:lpstr>SOMMAIRE</vt:lpstr>
      <vt:lpstr>Analyse du sujet</vt:lpstr>
      <vt:lpstr>Membres du groupe </vt:lpstr>
      <vt:lpstr>Organisation du projet</vt:lpstr>
      <vt:lpstr>Planning des tâches</vt:lpstr>
      <vt:lpstr>Moyens de réalisation utilisés</vt:lpstr>
      <vt:lpstr>Analyse fonctionnelle - Objectifs</vt:lpstr>
      <vt:lpstr>Exécution des tâches </vt:lpstr>
      <vt:lpstr>Module 3.1 - Cardio</vt:lpstr>
      <vt:lpstr>Module 3.2 – Cœur de LEDs</vt:lpstr>
      <vt:lpstr>Module 3.3 - Processing</vt:lpstr>
      <vt:lpstr>Module 3.4 – Traitement des données</vt:lpstr>
      <vt:lpstr>Démonstration </vt:lpstr>
      <vt:lpstr>Problèmes rencontrés</vt:lpstr>
      <vt:lpstr>Ajouts potentiels</vt:lpstr>
      <vt:lpstr>Bilan et conclusions du projet</vt:lpstr>
      <vt:lpstr>Conclusions personnelles</vt:lpstr>
      <vt:lpstr>Remerciements  </vt:lpstr>
      <vt:lpstr>Fin de la soutenance </vt:lpstr>
      <vt:lpstr>Questions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Tristan Pommery</dc:creator>
  <cp:lastModifiedBy>POMMERY TRISTAN</cp:lastModifiedBy>
  <cp:revision>16</cp:revision>
  <dcterms:created xsi:type="dcterms:W3CDTF">2018-11-17T14:29:48Z</dcterms:created>
  <dcterms:modified xsi:type="dcterms:W3CDTF">2018-11-18T21:32:32Z</dcterms:modified>
</cp:coreProperties>
</file>